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10287000" cx="18288000"/>
  <p:notesSz cx="6858000" cy="9144000"/>
  <p:embeddedFontLst>
    <p:embeddedFont>
      <p:font typeface="Asap Condensed"/>
      <p:bold r:id="rId44"/>
      <p:boldItalic r:id="rId45"/>
    </p:embeddedFont>
    <p:embeddedFont>
      <p:font typeface="Fredoka"/>
      <p:bold r:id="rId46"/>
    </p:embeddedFont>
    <p:embeddedFont>
      <p:font typeface="DM Sans Medium"/>
      <p:regular r:id="rId47"/>
      <p:bold r:id="rId48"/>
      <p:italic r:id="rId49"/>
      <p:boldItalic r:id="rId50"/>
    </p:embeddedFont>
    <p:embeddedFont>
      <p:font typeface="DM Sans SemiBold"/>
      <p:regular r:id="rId51"/>
      <p:bold r:id="rId52"/>
      <p:italic r:id="rId53"/>
      <p:boldItalic r:id="rId54"/>
    </p:embeddedFont>
    <p:embeddedFont>
      <p:font typeface="DM Sans"/>
      <p:bold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57" roundtripDataSignature="AMtx7mhVlmUXC82qqnZz6jiBwLfh2ZZqS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AsapCondensed-bold.fntdata"/><Relationship Id="rId43" Type="http://schemas.openxmlformats.org/officeDocument/2006/relationships/slide" Target="slides/slide38.xml"/><Relationship Id="rId46" Type="http://schemas.openxmlformats.org/officeDocument/2006/relationships/font" Target="fonts/Fredoka-bold.fntdata"/><Relationship Id="rId45" Type="http://schemas.openxmlformats.org/officeDocument/2006/relationships/font" Target="fonts/AsapCondense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DMSansMedium-bold.fntdata"/><Relationship Id="rId47" Type="http://schemas.openxmlformats.org/officeDocument/2006/relationships/font" Target="fonts/DMSansMedium-regular.fntdata"/><Relationship Id="rId49" Type="http://schemas.openxmlformats.org/officeDocument/2006/relationships/font" Target="fonts/DMSans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DMSansSemiBold-regular.fntdata"/><Relationship Id="rId50" Type="http://schemas.openxmlformats.org/officeDocument/2006/relationships/font" Target="fonts/DMSansMedium-boldItalic.fntdata"/><Relationship Id="rId53" Type="http://schemas.openxmlformats.org/officeDocument/2006/relationships/font" Target="fonts/DMSansSemiBold-italic.fntdata"/><Relationship Id="rId52" Type="http://schemas.openxmlformats.org/officeDocument/2006/relationships/font" Target="fonts/DMSansSemiBold-bold.fntdata"/><Relationship Id="rId11" Type="http://schemas.openxmlformats.org/officeDocument/2006/relationships/slide" Target="slides/slide6.xml"/><Relationship Id="rId55" Type="http://schemas.openxmlformats.org/officeDocument/2006/relationships/font" Target="fonts/DMSans-bold.fntdata"/><Relationship Id="rId10" Type="http://schemas.openxmlformats.org/officeDocument/2006/relationships/slide" Target="slides/slide5.xml"/><Relationship Id="rId54" Type="http://schemas.openxmlformats.org/officeDocument/2006/relationships/font" Target="fonts/DMSansSemiBold-boldItalic.fntdata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font" Target="fonts/DM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8bb0774533_3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g28bb0774533_3_9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8bb0774533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28bb0774533_2_3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28bb0774533_2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g28bb0774533_2_3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8bb0774533_3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g28bb0774533_3_1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8bb0774533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g28bb0774533_4_4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8bb0774533_3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g28bb0774533_3_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28bb0774533_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g28bb0774533_3_1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8bb0774533_4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Additional needfinding results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About the interviewees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Additional learnings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28bb0774533_4_28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8bb0774533_3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Additional needfinding results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About the interviewees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Additional learnings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g28bb0774533_3_3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Process of voting</a:t>
            </a:r>
            <a:endParaRPr/>
          </a:p>
        </p:txBody>
      </p:sp>
      <p:sp>
        <p:nvSpPr>
          <p:cNvPr id="732" name="Google Shape;732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8bacac50db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8bacac50db_0_10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8bb0774533_4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g28bb0774533_4_1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28bb0774533_4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Additional needfinding results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About the interviewees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Additional learnings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g28bb0774533_4_36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8bb0774533_4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Mention that this is an example </a:t>
            </a:r>
            <a:endParaRPr/>
          </a:p>
        </p:txBody>
      </p:sp>
      <p:sp>
        <p:nvSpPr>
          <p:cNvPr id="850" name="Google Shape;850;g28bb0774533_4_2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8bb0774533_3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3" name="Google Shape;883;g28bb0774533_3_2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28bb0774533_3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g28bb0774533_3_2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8bb0774533_4_5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8bb0774533_4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28bb0774533_4_5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8" name="Google Shape;938;g28bb0774533_4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28bb0774533_3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5" name="Google Shape;945;g28bb0774533_3_25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8" name="Google Shape;968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g28c4d53eb4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9" name="Google Shape;989;g28c4d53eb49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bb0774533_2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Assignment 1 Reflections + narrowing our domain How are their goals diverse? How are their habits different over time?</a:t>
            </a:r>
            <a:endParaRPr sz="1200"/>
          </a:p>
        </p:txBody>
      </p:sp>
      <p:sp>
        <p:nvSpPr>
          <p:cNvPr id="180" name="Google Shape;180;g28bb0774533_2_3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28bb0774533_4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g28bb0774533_4_4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8bb0774533_4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g28bb0774533_4_4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9" name="Google Shape;1079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9" name="Google Shape;133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6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g28bacac50d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g28bacac50db_0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1" name="Shape 1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2" name="Google Shape;14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Additional needfinding results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About the interviewees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>
                <a:solidFill>
                  <a:schemeClr val="dk1"/>
                </a:solidFill>
                <a:highlight>
                  <a:srgbClr val="FFFFFF"/>
                </a:highlight>
              </a:rPr>
              <a:t>Additional learnings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8bb0774533_4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g28bb0774533_4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8bb077453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28bb0774533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8bb0774533_3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28bb0774533_3_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1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6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7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1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42.png"/><Relationship Id="rId7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4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Relationship Id="rId7" Type="http://schemas.openxmlformats.org/officeDocument/2006/relationships/image" Target="../media/image4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Relationship Id="rId5" Type="http://schemas.openxmlformats.org/officeDocument/2006/relationships/image" Target="../media/image47.png"/><Relationship Id="rId6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26.png"/><Relationship Id="rId6" Type="http://schemas.openxmlformats.org/officeDocument/2006/relationships/image" Target="../media/image51.png"/><Relationship Id="rId7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35.png"/><Relationship Id="rId5" Type="http://schemas.openxmlformats.org/officeDocument/2006/relationships/image" Target="../media/image39.png"/><Relationship Id="rId6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7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44.png"/><Relationship Id="rId7" Type="http://schemas.openxmlformats.org/officeDocument/2006/relationships/image" Target="../media/image43.png"/><Relationship Id="rId8" Type="http://schemas.openxmlformats.org/officeDocument/2006/relationships/image" Target="../media/image4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7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7.png"/><Relationship Id="rId4" Type="http://schemas.openxmlformats.org/officeDocument/2006/relationships/image" Target="../media/image2.png"/><Relationship Id="rId5" Type="http://schemas.openxmlformats.org/officeDocument/2006/relationships/image" Target="../media/image50.png"/><Relationship Id="rId6" Type="http://schemas.openxmlformats.org/officeDocument/2006/relationships/image" Target="../media/image45.png"/><Relationship Id="rId7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8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7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58.png"/><Relationship Id="rId7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82.png"/><Relationship Id="rId5" Type="http://schemas.openxmlformats.org/officeDocument/2006/relationships/image" Target="../media/image6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49.jpg"/><Relationship Id="rId5" Type="http://schemas.openxmlformats.org/officeDocument/2006/relationships/image" Target="../media/image52.jpg"/><Relationship Id="rId6" Type="http://schemas.openxmlformats.org/officeDocument/2006/relationships/image" Target="../media/image54.jpg"/><Relationship Id="rId7" Type="http://schemas.openxmlformats.org/officeDocument/2006/relationships/image" Target="../media/image55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Relationship Id="rId4" Type="http://schemas.openxmlformats.org/officeDocument/2006/relationships/image" Target="../media/image53.jpg"/><Relationship Id="rId5" Type="http://schemas.openxmlformats.org/officeDocument/2006/relationships/image" Target="../media/image5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87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3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7.png"/><Relationship Id="rId4" Type="http://schemas.openxmlformats.org/officeDocument/2006/relationships/image" Target="../media/image2.png"/><Relationship Id="rId5" Type="http://schemas.openxmlformats.org/officeDocument/2006/relationships/image" Target="../media/image32.png"/><Relationship Id="rId6" Type="http://schemas.openxmlformats.org/officeDocument/2006/relationships/image" Target="../media/image60.png"/><Relationship Id="rId7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7.png"/><Relationship Id="rId4" Type="http://schemas.openxmlformats.org/officeDocument/2006/relationships/image" Target="../media/image2.png"/><Relationship Id="rId5" Type="http://schemas.openxmlformats.org/officeDocument/2006/relationships/image" Target="../media/image3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3.png"/><Relationship Id="rId4" Type="http://schemas.openxmlformats.org/officeDocument/2006/relationships/image" Target="../media/image64.png"/><Relationship Id="rId11" Type="http://schemas.openxmlformats.org/officeDocument/2006/relationships/image" Target="../media/image68.png"/><Relationship Id="rId10" Type="http://schemas.openxmlformats.org/officeDocument/2006/relationships/image" Target="../media/image75.png"/><Relationship Id="rId9" Type="http://schemas.openxmlformats.org/officeDocument/2006/relationships/image" Target="../media/image67.jpg"/><Relationship Id="rId5" Type="http://schemas.openxmlformats.org/officeDocument/2006/relationships/image" Target="../media/image62.jp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7.png"/><Relationship Id="rId4" Type="http://schemas.openxmlformats.org/officeDocument/2006/relationships/image" Target="../media/image64.png"/><Relationship Id="rId9" Type="http://schemas.openxmlformats.org/officeDocument/2006/relationships/image" Target="../media/image32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.png"/><Relationship Id="rId8" Type="http://schemas.openxmlformats.org/officeDocument/2006/relationships/image" Target="../media/image8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7.png"/><Relationship Id="rId4" Type="http://schemas.openxmlformats.org/officeDocument/2006/relationships/image" Target="../media/image83.png"/><Relationship Id="rId11" Type="http://schemas.openxmlformats.org/officeDocument/2006/relationships/image" Target="../media/image81.png"/><Relationship Id="rId10" Type="http://schemas.openxmlformats.org/officeDocument/2006/relationships/image" Target="../media/image4.png"/><Relationship Id="rId9" Type="http://schemas.openxmlformats.org/officeDocument/2006/relationships/image" Target="../media/image85.png"/><Relationship Id="rId5" Type="http://schemas.openxmlformats.org/officeDocument/2006/relationships/image" Target="../media/image67.jpg"/><Relationship Id="rId6" Type="http://schemas.openxmlformats.org/officeDocument/2006/relationships/image" Target="../media/image69.jpg"/><Relationship Id="rId7" Type="http://schemas.openxmlformats.org/officeDocument/2006/relationships/image" Target="../media/image62.jpg"/><Relationship Id="rId8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Relationship Id="rId4" Type="http://schemas.openxmlformats.org/officeDocument/2006/relationships/image" Target="../media/image83.png"/><Relationship Id="rId9" Type="http://schemas.openxmlformats.org/officeDocument/2006/relationships/image" Target="../media/image86.png"/><Relationship Id="rId5" Type="http://schemas.openxmlformats.org/officeDocument/2006/relationships/image" Target="../media/image24.png"/><Relationship Id="rId6" Type="http://schemas.openxmlformats.org/officeDocument/2006/relationships/image" Target="../media/image67.jpg"/><Relationship Id="rId7" Type="http://schemas.openxmlformats.org/officeDocument/2006/relationships/image" Target="../media/image69.jpg"/><Relationship Id="rId8" Type="http://schemas.openxmlformats.org/officeDocument/2006/relationships/image" Target="../media/image8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31.png"/><Relationship Id="rId5" Type="http://schemas.openxmlformats.org/officeDocument/2006/relationships/image" Target="../media/image30.png"/><Relationship Id="rId6" Type="http://schemas.openxmlformats.org/officeDocument/2006/relationships/image" Target="../media/image2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3.png"/><Relationship Id="rId7" Type="http://schemas.openxmlformats.org/officeDocument/2006/relationships/image" Target="../media/image2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33.jpg"/><Relationship Id="rId7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6.png"/><Relationship Id="rId6" Type="http://schemas.openxmlformats.org/officeDocument/2006/relationships/image" Target="../media/image9.png"/><Relationship Id="rId7" Type="http://schemas.openxmlformats.org/officeDocument/2006/relationships/image" Target="../media/image33.jpg"/><Relationship Id="rId8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4.png"/><Relationship Id="rId6" Type="http://schemas.openxmlformats.org/officeDocument/2006/relationships/image" Target="../media/image22.png"/><Relationship Id="rId7" Type="http://schemas.openxmlformats.org/officeDocument/2006/relationships/image" Target="../media/image38.png"/><Relationship Id="rId8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7.png"/><Relationship Id="rId4" Type="http://schemas.openxmlformats.org/officeDocument/2006/relationships/image" Target="../media/image29.png"/><Relationship Id="rId11" Type="http://schemas.openxmlformats.org/officeDocument/2006/relationships/image" Target="../media/image33.jpg"/><Relationship Id="rId10" Type="http://schemas.openxmlformats.org/officeDocument/2006/relationships/image" Target="../media/image25.png"/><Relationship Id="rId12" Type="http://schemas.openxmlformats.org/officeDocument/2006/relationships/image" Target="../media/image38.png"/><Relationship Id="rId9" Type="http://schemas.openxmlformats.org/officeDocument/2006/relationships/image" Target="../media/image27.png"/><Relationship Id="rId5" Type="http://schemas.openxmlformats.org/officeDocument/2006/relationships/image" Target="../media/image36.jpg"/><Relationship Id="rId6" Type="http://schemas.openxmlformats.org/officeDocument/2006/relationships/image" Target="../media/image24.png"/><Relationship Id="rId7" Type="http://schemas.openxmlformats.org/officeDocument/2006/relationships/image" Target="../media/image88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88.png"/><Relationship Id="rId5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30.png"/><Relationship Id="rId5" Type="http://schemas.openxmlformats.org/officeDocument/2006/relationships/image" Target="../media/image26.png"/><Relationship Id="rId6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CE5CD"/>
          </a:solidFill>
          <a:ln>
            <a:noFill/>
          </a:ln>
        </p:spPr>
      </p:sp>
      <p:grpSp>
        <p:nvGrpSpPr>
          <p:cNvPr id="85" name="Google Shape;85;p1"/>
          <p:cNvGrpSpPr/>
          <p:nvPr/>
        </p:nvGrpSpPr>
        <p:grpSpPr>
          <a:xfrm>
            <a:off x="957476" y="970518"/>
            <a:ext cx="16229883" cy="8229236"/>
            <a:chOff x="0" y="0"/>
            <a:chExt cx="21083246" cy="10690096"/>
          </a:xfrm>
        </p:grpSpPr>
        <p:sp>
          <p:nvSpPr>
            <p:cNvPr id="86" name="Google Shape;86;p1"/>
            <p:cNvSpPr/>
            <p:nvPr/>
          </p:nvSpPr>
          <p:spPr>
            <a:xfrm>
              <a:off x="31750" y="31750"/>
              <a:ext cx="21019746" cy="10626596"/>
            </a:xfrm>
            <a:custGeom>
              <a:rect b="b" l="l" r="r" t="t"/>
              <a:pathLst>
                <a:path extrusionOk="0"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>
              <a:off x="0" y="0"/>
              <a:ext cx="21083246" cy="10690096"/>
            </a:xfrm>
            <a:custGeom>
              <a:rect b="b" l="l" r="r" t="t"/>
              <a:pathLst>
                <a:path extrusionOk="0"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"/>
          <p:cNvGrpSpPr/>
          <p:nvPr/>
        </p:nvGrpSpPr>
        <p:grpSpPr>
          <a:xfrm>
            <a:off x="1518061" y="1288733"/>
            <a:ext cx="1107248" cy="307902"/>
            <a:chOff x="0" y="0"/>
            <a:chExt cx="1476331" cy="410536"/>
          </a:xfrm>
        </p:grpSpPr>
        <p:grpSp>
          <p:nvGrpSpPr>
            <p:cNvPr id="89" name="Google Shape;89;p1"/>
            <p:cNvGrpSpPr/>
            <p:nvPr/>
          </p:nvGrpSpPr>
          <p:grpSpPr>
            <a:xfrm>
              <a:off x="0" y="0"/>
              <a:ext cx="410536" cy="410536"/>
              <a:chOff x="0" y="0"/>
              <a:chExt cx="812800" cy="812800"/>
            </a:xfrm>
          </p:grpSpPr>
          <p:sp>
            <p:nvSpPr>
              <p:cNvPr id="90" name="Google Shape;90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" name="Google Shape;91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2" name="Google Shape;92;p1"/>
            <p:cNvGrpSpPr/>
            <p:nvPr/>
          </p:nvGrpSpPr>
          <p:grpSpPr>
            <a:xfrm>
              <a:off x="533399" y="0"/>
              <a:ext cx="410536" cy="410536"/>
              <a:chOff x="0" y="0"/>
              <a:chExt cx="812800" cy="812800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" name="Google Shape;94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5" name="Google Shape;95;p1"/>
            <p:cNvGrpSpPr/>
            <p:nvPr/>
          </p:nvGrpSpPr>
          <p:grpSpPr>
            <a:xfrm>
              <a:off x="1065795" y="0"/>
              <a:ext cx="410536" cy="410536"/>
              <a:chOff x="0" y="0"/>
              <a:chExt cx="812800" cy="812800"/>
            </a:xfrm>
          </p:grpSpPr>
          <p:sp>
            <p:nvSpPr>
              <p:cNvPr id="96" name="Google Shape;96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" name="Google Shape;97;p1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98" name="Google Shape;98;p1"/>
          <p:cNvCxnSpPr/>
          <p:nvPr/>
        </p:nvCxnSpPr>
        <p:spPr>
          <a:xfrm>
            <a:off x="957544" y="1742735"/>
            <a:ext cx="16230529" cy="46518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" name="Google Shape;99;p1"/>
          <p:cNvSpPr txBox="1"/>
          <p:nvPr/>
        </p:nvSpPr>
        <p:spPr>
          <a:xfrm rot="400">
            <a:off x="1716750" y="3615588"/>
            <a:ext cx="10324800" cy="293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7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Assignment 2: </a:t>
            </a:r>
            <a:r>
              <a:rPr b="1" lang="en-US" sz="7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Designing</a:t>
            </a:r>
            <a:r>
              <a:rPr b="1" lang="en-US" sz="70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for Active Lifestyles</a:t>
            </a:r>
            <a:endParaRPr b="1" sz="70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  <p:sp>
        <p:nvSpPr>
          <p:cNvPr id="100" name="Google Shape;100;p1"/>
          <p:cNvSpPr/>
          <p:nvPr/>
        </p:nvSpPr>
        <p:spPr>
          <a:xfrm rot="4312688">
            <a:off x="15101861" y="7646136"/>
            <a:ext cx="1621354" cy="1379625"/>
          </a:xfrm>
          <a:custGeom>
            <a:rect b="b" l="l" r="r" t="t"/>
            <a:pathLst>
              <a:path extrusionOk="0" h="1589323" w="1867794">
                <a:moveTo>
                  <a:pt x="0" y="0"/>
                </a:moveTo>
                <a:lnTo>
                  <a:pt x="1867794" y="0"/>
                </a:lnTo>
                <a:lnTo>
                  <a:pt x="1867794" y="1589323"/>
                </a:lnTo>
                <a:lnTo>
                  <a:pt x="0" y="15893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" name="Google Shape;101;p1"/>
          <p:cNvSpPr/>
          <p:nvPr/>
        </p:nvSpPr>
        <p:spPr>
          <a:xfrm rot="-648264">
            <a:off x="1831811" y="2145035"/>
            <a:ext cx="1375077" cy="1357576"/>
          </a:xfrm>
          <a:custGeom>
            <a:rect b="b" l="l" r="r" t="t"/>
            <a:pathLst>
              <a:path extrusionOk="0" h="1357262" w="1374759">
                <a:moveTo>
                  <a:pt x="0" y="0"/>
                </a:moveTo>
                <a:lnTo>
                  <a:pt x="1374759" y="0"/>
                </a:lnTo>
                <a:lnTo>
                  <a:pt x="1374759" y="1357262"/>
                </a:lnTo>
                <a:lnTo>
                  <a:pt x="0" y="135726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02" name="Google Shape;102;p1"/>
          <p:cNvCxnSpPr/>
          <p:nvPr/>
        </p:nvCxnSpPr>
        <p:spPr>
          <a:xfrm>
            <a:off x="14192932" y="-4157664"/>
            <a:ext cx="0" cy="8849700"/>
          </a:xfrm>
          <a:prstGeom prst="straightConnector1">
            <a:avLst/>
          </a:prstGeom>
          <a:noFill/>
          <a:ln cap="flat" cmpd="sng" w="142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" name="Google Shape;103;p1"/>
          <p:cNvSpPr/>
          <p:nvPr/>
        </p:nvSpPr>
        <p:spPr>
          <a:xfrm rot="10800000">
            <a:off x="12780579" y="3230009"/>
            <a:ext cx="2824707" cy="4120925"/>
          </a:xfrm>
          <a:custGeom>
            <a:rect b="b" l="l" r="r" t="t"/>
            <a:pathLst>
              <a:path extrusionOk="0" h="4120925" w="2824707">
                <a:moveTo>
                  <a:pt x="0" y="0"/>
                </a:moveTo>
                <a:lnTo>
                  <a:pt x="2824707" y="0"/>
                </a:lnTo>
                <a:lnTo>
                  <a:pt x="2824707" y="4120925"/>
                </a:lnTo>
                <a:lnTo>
                  <a:pt x="0" y="4120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" name="Google Shape;104;p1"/>
          <p:cNvSpPr/>
          <p:nvPr/>
        </p:nvSpPr>
        <p:spPr>
          <a:xfrm rot="6825658">
            <a:off x="15302840" y="1482772"/>
            <a:ext cx="1219384" cy="2250541"/>
          </a:xfrm>
          <a:custGeom>
            <a:rect b="b" l="l" r="r" t="t"/>
            <a:pathLst>
              <a:path extrusionOk="0" h="2250541" w="1219384">
                <a:moveTo>
                  <a:pt x="0" y="0"/>
                </a:moveTo>
                <a:lnTo>
                  <a:pt x="1219384" y="0"/>
                </a:lnTo>
                <a:lnTo>
                  <a:pt x="1219384" y="2250541"/>
                </a:lnTo>
                <a:lnTo>
                  <a:pt x="0" y="22505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5" name="Google Shape;105;p1"/>
          <p:cNvSpPr/>
          <p:nvPr/>
        </p:nvSpPr>
        <p:spPr>
          <a:xfrm>
            <a:off x="11501052" y="5022234"/>
            <a:ext cx="1279527" cy="1837441"/>
          </a:xfrm>
          <a:custGeom>
            <a:rect b="b" l="l" r="r" t="t"/>
            <a:pathLst>
              <a:path extrusionOk="0" h="1837441" w="1279527">
                <a:moveTo>
                  <a:pt x="0" y="0"/>
                </a:moveTo>
                <a:lnTo>
                  <a:pt x="1279527" y="0"/>
                </a:lnTo>
                <a:lnTo>
                  <a:pt x="1279527" y="1837441"/>
                </a:lnTo>
                <a:lnTo>
                  <a:pt x="0" y="1837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6" name="Google Shape;106;p1"/>
          <p:cNvSpPr/>
          <p:nvPr/>
        </p:nvSpPr>
        <p:spPr>
          <a:xfrm rot="10800000">
            <a:off x="15605268" y="4847153"/>
            <a:ext cx="1279527" cy="1837441"/>
          </a:xfrm>
          <a:custGeom>
            <a:rect b="b" l="l" r="r" t="t"/>
            <a:pathLst>
              <a:path extrusionOk="0" h="1837441" w="1279527">
                <a:moveTo>
                  <a:pt x="0" y="0"/>
                </a:moveTo>
                <a:lnTo>
                  <a:pt x="1279527" y="0"/>
                </a:lnTo>
                <a:lnTo>
                  <a:pt x="1279527" y="1837440"/>
                </a:lnTo>
                <a:lnTo>
                  <a:pt x="0" y="18374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" name="Google Shape;107;p1"/>
          <p:cNvSpPr txBox="1"/>
          <p:nvPr/>
        </p:nvSpPr>
        <p:spPr>
          <a:xfrm>
            <a:off x="1716738" y="6920119"/>
            <a:ext cx="7061700" cy="9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DM Sans"/>
                <a:ea typeface="DM Sans"/>
                <a:cs typeface="DM Sans"/>
                <a:sym typeface="DM Sans"/>
              </a:rPr>
              <a:t>Team 2:  </a:t>
            </a:r>
            <a:endParaRPr b="1" sz="36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DM Sans"/>
                <a:ea typeface="DM Sans"/>
                <a:cs typeface="DM Sans"/>
                <a:sym typeface="DM Sans"/>
              </a:rPr>
              <a:t>Nazanin, Malina, Cecilia, Pedro</a:t>
            </a:r>
            <a:endParaRPr sz="3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8bb0774533_3_9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427" name="Google Shape;427;g28bb0774533_3_91"/>
          <p:cNvGrpSpPr/>
          <p:nvPr/>
        </p:nvGrpSpPr>
        <p:grpSpPr>
          <a:xfrm>
            <a:off x="1405595" y="1315078"/>
            <a:ext cx="15477211" cy="7847599"/>
            <a:chOff x="0" y="0"/>
            <a:chExt cx="21083246" cy="10690096"/>
          </a:xfrm>
        </p:grpSpPr>
        <p:sp>
          <p:nvSpPr>
            <p:cNvPr id="428" name="Google Shape;428;g28bb0774533_3_91"/>
            <p:cNvSpPr/>
            <p:nvPr/>
          </p:nvSpPr>
          <p:spPr>
            <a:xfrm>
              <a:off x="31750" y="31750"/>
              <a:ext cx="21019746" cy="10626596"/>
            </a:xfrm>
            <a:custGeom>
              <a:rect b="b" l="l" r="r" t="t"/>
              <a:pathLst>
                <a:path extrusionOk="0"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g28bb0774533_3_91"/>
            <p:cNvSpPr/>
            <p:nvPr/>
          </p:nvSpPr>
          <p:spPr>
            <a:xfrm>
              <a:off x="0" y="0"/>
              <a:ext cx="21083246" cy="10690096"/>
            </a:xfrm>
            <a:custGeom>
              <a:rect b="b" l="l" r="r" t="t"/>
              <a:pathLst>
                <a:path extrusionOk="0"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30" name="Google Shape;430;g28bb0774533_3_91"/>
          <p:cNvCxnSpPr/>
          <p:nvPr/>
        </p:nvCxnSpPr>
        <p:spPr>
          <a:xfrm>
            <a:off x="1405665" y="2008847"/>
            <a:ext cx="15476700" cy="453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1" name="Google Shape;431;g28bb0774533_3_91"/>
          <p:cNvSpPr txBox="1"/>
          <p:nvPr/>
        </p:nvSpPr>
        <p:spPr>
          <a:xfrm>
            <a:off x="4499926" y="2261411"/>
            <a:ext cx="9288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Claudia’s HMW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32" name="Google Shape;432;g28bb0774533_3_91"/>
          <p:cNvGrpSpPr/>
          <p:nvPr/>
        </p:nvGrpSpPr>
        <p:grpSpPr>
          <a:xfrm>
            <a:off x="1825459" y="1591667"/>
            <a:ext cx="661004" cy="183794"/>
            <a:chOff x="0" y="0"/>
            <a:chExt cx="881339" cy="245059"/>
          </a:xfrm>
        </p:grpSpPr>
        <p:grpSp>
          <p:nvGrpSpPr>
            <p:cNvPr id="433" name="Google Shape;433;g28bb0774533_3_91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434" name="Google Shape;434;g28bb0774533_3_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g28bb0774533_3_9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6" name="Google Shape;436;g28bb0774533_3_91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437" name="Google Shape;437;g28bb0774533_3_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g28bb0774533_3_9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39" name="Google Shape;439;g28bb0774533_3_91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440" name="Google Shape;440;g28bb0774533_3_9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g28bb0774533_3_9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42" name="Google Shape;442;g28bb0774533_3_91"/>
          <p:cNvSpPr/>
          <p:nvPr/>
        </p:nvSpPr>
        <p:spPr>
          <a:xfrm rot="1228337">
            <a:off x="7792600" y="8327679"/>
            <a:ext cx="2706696" cy="1250001"/>
          </a:xfrm>
          <a:custGeom>
            <a:rect b="b" l="l" r="r" t="t"/>
            <a:pathLst>
              <a:path extrusionOk="0" h="1249123" w="2704795">
                <a:moveTo>
                  <a:pt x="0" y="0"/>
                </a:moveTo>
                <a:lnTo>
                  <a:pt x="2704794" y="0"/>
                </a:lnTo>
                <a:lnTo>
                  <a:pt x="2704794" y="1249123"/>
                </a:lnTo>
                <a:lnTo>
                  <a:pt x="0" y="1249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43" name="Google Shape;443;g28bb0774533_3_91"/>
          <p:cNvSpPr/>
          <p:nvPr/>
        </p:nvSpPr>
        <p:spPr>
          <a:xfrm flipH="1" rot="5400000">
            <a:off x="934811" y="2115495"/>
            <a:ext cx="2295061" cy="2107283"/>
          </a:xfrm>
          <a:custGeom>
            <a:rect b="b" l="l" r="r" t="t"/>
            <a:pathLst>
              <a:path extrusionOk="0" h="2107283" w="2295061">
                <a:moveTo>
                  <a:pt x="0" y="2107283"/>
                </a:moveTo>
                <a:lnTo>
                  <a:pt x="2295061" y="2107283"/>
                </a:lnTo>
                <a:lnTo>
                  <a:pt x="2295061" y="0"/>
                </a:lnTo>
                <a:lnTo>
                  <a:pt x="0" y="0"/>
                </a:lnTo>
                <a:lnTo>
                  <a:pt x="0" y="2107283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44" name="Google Shape;444;g28bb0774533_3_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7975" y="3622075"/>
            <a:ext cx="13408075" cy="5033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8bb0774533_3_91"/>
          <p:cNvSpPr/>
          <p:nvPr/>
        </p:nvSpPr>
        <p:spPr>
          <a:xfrm rot="-1490110">
            <a:off x="14616875" y="1309685"/>
            <a:ext cx="2787105" cy="3035461"/>
          </a:xfrm>
          <a:custGeom>
            <a:rect b="b" l="l" r="r" t="t"/>
            <a:pathLst>
              <a:path extrusionOk="0" h="3035527" w="2787166">
                <a:moveTo>
                  <a:pt x="0" y="0"/>
                </a:moveTo>
                <a:lnTo>
                  <a:pt x="2787166" y="0"/>
                </a:lnTo>
                <a:lnTo>
                  <a:pt x="2787166" y="3035527"/>
                </a:lnTo>
                <a:lnTo>
                  <a:pt x="0" y="3035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8bb0774533_2_31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451" name="Google Shape;451;g28bb0774533_2_311"/>
          <p:cNvGrpSpPr/>
          <p:nvPr/>
        </p:nvGrpSpPr>
        <p:grpSpPr>
          <a:xfrm>
            <a:off x="1218081" y="1028563"/>
            <a:ext cx="16068531" cy="8229868"/>
            <a:chOff x="0" y="0"/>
            <a:chExt cx="14302208" cy="11210827"/>
          </a:xfrm>
        </p:grpSpPr>
        <p:sp>
          <p:nvSpPr>
            <p:cNvPr id="452" name="Google Shape;452;g28bb0774533_2_311"/>
            <p:cNvSpPr/>
            <p:nvPr/>
          </p:nvSpPr>
          <p:spPr>
            <a:xfrm>
              <a:off x="31750" y="31750"/>
              <a:ext cx="14238708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g28bb0774533_2_311"/>
            <p:cNvSpPr/>
            <p:nvPr/>
          </p:nvSpPr>
          <p:spPr>
            <a:xfrm>
              <a:off x="0" y="0"/>
              <a:ext cx="14302208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4" name="Google Shape;454;g28bb0774533_2_311"/>
          <p:cNvSpPr txBox="1"/>
          <p:nvPr/>
        </p:nvSpPr>
        <p:spPr>
          <a:xfrm>
            <a:off x="2114698" y="2736425"/>
            <a:ext cx="618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Jack, a driven 21-year-old college student who feels extremely overwhelmed during the school year.</a:t>
            </a:r>
            <a:endParaRPr/>
          </a:p>
        </p:txBody>
      </p:sp>
      <p:sp>
        <p:nvSpPr>
          <p:cNvPr id="455" name="Google Shape;455;g28bb0774533_2_311"/>
          <p:cNvSpPr txBox="1"/>
          <p:nvPr/>
        </p:nvSpPr>
        <p:spPr>
          <a:xfrm>
            <a:off x="9493475" y="2851100"/>
            <a:ext cx="70191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That even though Jack has never worked out at Stanford and feels rushed to submit assignments, he leads a very balanced lifestyle during summers, consistently fitting daily workouts into his schedule.</a:t>
            </a:r>
            <a:endParaRPr/>
          </a:p>
        </p:txBody>
      </p:sp>
      <p:sp>
        <p:nvSpPr>
          <p:cNvPr id="456" name="Google Shape;456;g28bb0774533_2_311"/>
          <p:cNvSpPr txBox="1"/>
          <p:nvPr/>
        </p:nvSpPr>
        <p:spPr>
          <a:xfrm>
            <a:off x="2114700" y="6208200"/>
            <a:ext cx="61857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Jack’s perception of what matters to him is deeply impacted by what he can and can’t control. </a:t>
            </a:r>
            <a:endParaRPr/>
          </a:p>
        </p:txBody>
      </p:sp>
      <p:sp>
        <p:nvSpPr>
          <p:cNvPr id="457" name="Google Shape;457;g28bb0774533_2_311"/>
          <p:cNvSpPr txBox="1"/>
          <p:nvPr/>
        </p:nvSpPr>
        <p:spPr>
          <a:xfrm>
            <a:off x="9493475" y="6208200"/>
            <a:ext cx="68469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We could give Jack more agency and awareness over his free time.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8" name="Google Shape;458;g28bb0774533_2_311"/>
          <p:cNvSpPr txBox="1"/>
          <p:nvPr/>
        </p:nvSpPr>
        <p:spPr>
          <a:xfrm>
            <a:off x="9493475" y="2057925"/>
            <a:ext cx="684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We were surprised to notice…</a:t>
            </a:r>
            <a:endParaRPr/>
          </a:p>
        </p:txBody>
      </p:sp>
      <p:sp>
        <p:nvSpPr>
          <p:cNvPr id="459" name="Google Shape;459;g28bb0774533_2_311"/>
          <p:cNvSpPr txBox="1"/>
          <p:nvPr/>
        </p:nvSpPr>
        <p:spPr>
          <a:xfrm>
            <a:off x="1831675" y="5466175"/>
            <a:ext cx="6185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We wonder if this means…</a:t>
            </a:r>
            <a:endParaRPr/>
          </a:p>
        </p:txBody>
      </p:sp>
      <p:sp>
        <p:nvSpPr>
          <p:cNvPr id="460" name="Google Shape;460;g28bb0774533_2_311"/>
          <p:cNvSpPr txBox="1"/>
          <p:nvPr/>
        </p:nvSpPr>
        <p:spPr>
          <a:xfrm>
            <a:off x="9321425" y="5466175"/>
            <a:ext cx="719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It would be game changing if…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61" name="Google Shape;461;g28bb0774533_2_311"/>
          <p:cNvGrpSpPr/>
          <p:nvPr/>
        </p:nvGrpSpPr>
        <p:grpSpPr>
          <a:xfrm>
            <a:off x="912341" y="685247"/>
            <a:ext cx="1995158" cy="1022427"/>
            <a:chOff x="0" y="0"/>
            <a:chExt cx="14302208" cy="11210827"/>
          </a:xfrm>
        </p:grpSpPr>
        <p:sp>
          <p:nvSpPr>
            <p:cNvPr id="462" name="Google Shape;462;g28bb0774533_2_311"/>
            <p:cNvSpPr/>
            <p:nvPr/>
          </p:nvSpPr>
          <p:spPr>
            <a:xfrm>
              <a:off x="31750" y="31750"/>
              <a:ext cx="14238708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latin typeface="DM Sans"/>
                  <a:ea typeface="DM Sans"/>
                  <a:cs typeface="DM Sans"/>
                  <a:sym typeface="DM Sans"/>
                </a:rPr>
                <a:t>POV 2</a:t>
              </a:r>
              <a:endParaRPr b="1" sz="40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3" name="Google Shape;463;g28bb0774533_2_311"/>
            <p:cNvSpPr/>
            <p:nvPr/>
          </p:nvSpPr>
          <p:spPr>
            <a:xfrm>
              <a:off x="0" y="0"/>
              <a:ext cx="14302208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4" name="Google Shape;464;g28bb0774533_2_311"/>
          <p:cNvSpPr txBox="1"/>
          <p:nvPr/>
        </p:nvSpPr>
        <p:spPr>
          <a:xfrm>
            <a:off x="1831678" y="2057919"/>
            <a:ext cx="419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We met…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65" name="Google Shape;465;g28bb0774533_2_311"/>
          <p:cNvPicPr preferRelativeResize="0"/>
          <p:nvPr/>
        </p:nvPicPr>
        <p:blipFill rotWithShape="1">
          <a:blip r:embed="rId4">
            <a:alphaModFix/>
          </a:blip>
          <a:srcRect b="29088" l="0" r="6515" t="16355"/>
          <a:stretch/>
        </p:blipFill>
        <p:spPr>
          <a:xfrm>
            <a:off x="15711350" y="8127475"/>
            <a:ext cx="1781400" cy="180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6" name="Google Shape;466;g28bb0774533_2_311"/>
          <p:cNvSpPr/>
          <p:nvPr/>
        </p:nvSpPr>
        <p:spPr>
          <a:xfrm rot="1106097">
            <a:off x="16416268" y="8058720"/>
            <a:ext cx="847246" cy="278821"/>
          </a:xfrm>
          <a:custGeom>
            <a:rect b="b" l="l" r="r" t="t"/>
            <a:pathLst>
              <a:path extrusionOk="0" h="371246" w="1128095">
                <a:moveTo>
                  <a:pt x="0" y="0"/>
                </a:moveTo>
                <a:lnTo>
                  <a:pt x="1128095" y="0"/>
                </a:lnTo>
                <a:lnTo>
                  <a:pt x="1128095" y="371246"/>
                </a:lnTo>
                <a:lnTo>
                  <a:pt x="0" y="371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bb0774533_2_32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472" name="Google Shape;472;g28bb0774533_2_328"/>
          <p:cNvGrpSpPr/>
          <p:nvPr/>
        </p:nvGrpSpPr>
        <p:grpSpPr>
          <a:xfrm>
            <a:off x="1405595" y="1315078"/>
            <a:ext cx="15477211" cy="7847599"/>
            <a:chOff x="0" y="0"/>
            <a:chExt cx="21083246" cy="10690096"/>
          </a:xfrm>
        </p:grpSpPr>
        <p:sp>
          <p:nvSpPr>
            <p:cNvPr id="473" name="Google Shape;473;g28bb0774533_2_328"/>
            <p:cNvSpPr/>
            <p:nvPr/>
          </p:nvSpPr>
          <p:spPr>
            <a:xfrm>
              <a:off x="31750" y="31750"/>
              <a:ext cx="21019746" cy="10626596"/>
            </a:xfrm>
            <a:custGeom>
              <a:rect b="b" l="l" r="r" t="t"/>
              <a:pathLst>
                <a:path extrusionOk="0"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g28bb0774533_2_328"/>
            <p:cNvSpPr/>
            <p:nvPr/>
          </p:nvSpPr>
          <p:spPr>
            <a:xfrm>
              <a:off x="0" y="0"/>
              <a:ext cx="21083246" cy="10690096"/>
            </a:xfrm>
            <a:custGeom>
              <a:rect b="b" l="l" r="r" t="t"/>
              <a:pathLst>
                <a:path extrusionOk="0"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75" name="Google Shape;475;g28bb0774533_2_328"/>
          <p:cNvCxnSpPr/>
          <p:nvPr/>
        </p:nvCxnSpPr>
        <p:spPr>
          <a:xfrm>
            <a:off x="1405665" y="2008847"/>
            <a:ext cx="15476700" cy="453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6" name="Google Shape;476;g28bb0774533_2_328"/>
          <p:cNvSpPr txBox="1"/>
          <p:nvPr/>
        </p:nvSpPr>
        <p:spPr>
          <a:xfrm>
            <a:off x="4499926" y="2261411"/>
            <a:ext cx="9288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Jack</a:t>
            </a:r>
            <a:r>
              <a:rPr lang="en-US" sz="63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’s HMW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77" name="Google Shape;477;g28bb0774533_2_328"/>
          <p:cNvGrpSpPr/>
          <p:nvPr/>
        </p:nvGrpSpPr>
        <p:grpSpPr>
          <a:xfrm>
            <a:off x="1825459" y="1591667"/>
            <a:ext cx="661004" cy="183794"/>
            <a:chOff x="0" y="0"/>
            <a:chExt cx="881339" cy="245059"/>
          </a:xfrm>
        </p:grpSpPr>
        <p:grpSp>
          <p:nvGrpSpPr>
            <p:cNvPr id="478" name="Google Shape;478;g28bb0774533_2_328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479" name="Google Shape;479;g28bb0774533_2_3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g28bb0774533_2_32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1" name="Google Shape;481;g28bb0774533_2_328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482" name="Google Shape;482;g28bb0774533_2_3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g28bb0774533_2_32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84" name="Google Shape;484;g28bb0774533_2_328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485" name="Google Shape;485;g28bb0774533_2_3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g28bb0774533_2_328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87" name="Google Shape;487;g28bb0774533_2_328"/>
          <p:cNvSpPr/>
          <p:nvPr/>
        </p:nvSpPr>
        <p:spPr>
          <a:xfrm rot="-1490110">
            <a:off x="14769275" y="1081085"/>
            <a:ext cx="2787105" cy="3035461"/>
          </a:xfrm>
          <a:custGeom>
            <a:rect b="b" l="l" r="r" t="t"/>
            <a:pathLst>
              <a:path extrusionOk="0" h="3035527" w="2787166">
                <a:moveTo>
                  <a:pt x="0" y="0"/>
                </a:moveTo>
                <a:lnTo>
                  <a:pt x="2787166" y="0"/>
                </a:lnTo>
                <a:lnTo>
                  <a:pt x="2787166" y="3035527"/>
                </a:lnTo>
                <a:lnTo>
                  <a:pt x="0" y="3035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88" name="Google Shape;488;g28bb0774533_2_328"/>
          <p:cNvSpPr/>
          <p:nvPr/>
        </p:nvSpPr>
        <p:spPr>
          <a:xfrm flipH="1" rot="5400000">
            <a:off x="934811" y="2115495"/>
            <a:ext cx="2295061" cy="2107283"/>
          </a:xfrm>
          <a:custGeom>
            <a:rect b="b" l="l" r="r" t="t"/>
            <a:pathLst>
              <a:path extrusionOk="0" h="2107283" w="2295061">
                <a:moveTo>
                  <a:pt x="0" y="2107283"/>
                </a:moveTo>
                <a:lnTo>
                  <a:pt x="2295061" y="2107283"/>
                </a:lnTo>
                <a:lnTo>
                  <a:pt x="2295061" y="0"/>
                </a:lnTo>
                <a:lnTo>
                  <a:pt x="0" y="0"/>
                </a:lnTo>
                <a:lnTo>
                  <a:pt x="0" y="2107283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89" name="Google Shape;489;g28bb0774533_2_3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3775" y="3438250"/>
            <a:ext cx="13140299" cy="510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bb0774533_3_11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495" name="Google Shape;495;g28bb0774533_3_116"/>
          <p:cNvGrpSpPr/>
          <p:nvPr/>
        </p:nvGrpSpPr>
        <p:grpSpPr>
          <a:xfrm>
            <a:off x="1405595" y="1315078"/>
            <a:ext cx="15477211" cy="7847599"/>
            <a:chOff x="0" y="0"/>
            <a:chExt cx="21083246" cy="10690096"/>
          </a:xfrm>
        </p:grpSpPr>
        <p:sp>
          <p:nvSpPr>
            <p:cNvPr id="496" name="Google Shape;496;g28bb0774533_3_116"/>
            <p:cNvSpPr/>
            <p:nvPr/>
          </p:nvSpPr>
          <p:spPr>
            <a:xfrm>
              <a:off x="31750" y="31750"/>
              <a:ext cx="21019746" cy="10626596"/>
            </a:xfrm>
            <a:custGeom>
              <a:rect b="b" l="l" r="r" t="t"/>
              <a:pathLst>
                <a:path extrusionOk="0"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g28bb0774533_3_116"/>
            <p:cNvSpPr/>
            <p:nvPr/>
          </p:nvSpPr>
          <p:spPr>
            <a:xfrm>
              <a:off x="0" y="0"/>
              <a:ext cx="21083246" cy="10690096"/>
            </a:xfrm>
            <a:custGeom>
              <a:rect b="b" l="l" r="r" t="t"/>
              <a:pathLst>
                <a:path extrusionOk="0"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98" name="Google Shape;498;g28bb0774533_3_116"/>
          <p:cNvCxnSpPr/>
          <p:nvPr/>
        </p:nvCxnSpPr>
        <p:spPr>
          <a:xfrm>
            <a:off x="1405665" y="2008847"/>
            <a:ext cx="15476700" cy="453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9" name="Google Shape;499;g28bb0774533_3_116"/>
          <p:cNvSpPr txBox="1"/>
          <p:nvPr/>
        </p:nvSpPr>
        <p:spPr>
          <a:xfrm>
            <a:off x="4499926" y="2261411"/>
            <a:ext cx="9288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Jack’s HMW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00" name="Google Shape;500;g28bb0774533_3_116"/>
          <p:cNvGrpSpPr/>
          <p:nvPr/>
        </p:nvGrpSpPr>
        <p:grpSpPr>
          <a:xfrm>
            <a:off x="1825459" y="1591667"/>
            <a:ext cx="661004" cy="183794"/>
            <a:chOff x="0" y="0"/>
            <a:chExt cx="881339" cy="245059"/>
          </a:xfrm>
        </p:grpSpPr>
        <p:grpSp>
          <p:nvGrpSpPr>
            <p:cNvPr id="501" name="Google Shape;501;g28bb0774533_3_116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502" name="Google Shape;502;g28bb0774533_3_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g28bb0774533_3_1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4" name="Google Shape;504;g28bb0774533_3_116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505" name="Google Shape;505;g28bb0774533_3_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g28bb0774533_3_1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07" name="Google Shape;507;g28bb0774533_3_116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508" name="Google Shape;508;g28bb0774533_3_1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g28bb0774533_3_11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10" name="Google Shape;510;g28bb0774533_3_116"/>
          <p:cNvSpPr/>
          <p:nvPr/>
        </p:nvSpPr>
        <p:spPr>
          <a:xfrm rot="1228337">
            <a:off x="7790850" y="8142129"/>
            <a:ext cx="2706696" cy="1250001"/>
          </a:xfrm>
          <a:custGeom>
            <a:rect b="b" l="l" r="r" t="t"/>
            <a:pathLst>
              <a:path extrusionOk="0" h="1249123" w="2704795">
                <a:moveTo>
                  <a:pt x="0" y="0"/>
                </a:moveTo>
                <a:lnTo>
                  <a:pt x="2704794" y="0"/>
                </a:lnTo>
                <a:lnTo>
                  <a:pt x="2704794" y="1249123"/>
                </a:lnTo>
                <a:lnTo>
                  <a:pt x="0" y="1249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1" name="Google Shape;511;g28bb0774533_3_116"/>
          <p:cNvSpPr/>
          <p:nvPr/>
        </p:nvSpPr>
        <p:spPr>
          <a:xfrm rot="-1490110">
            <a:off x="14769275" y="1081085"/>
            <a:ext cx="2787105" cy="3035461"/>
          </a:xfrm>
          <a:custGeom>
            <a:rect b="b" l="l" r="r" t="t"/>
            <a:pathLst>
              <a:path extrusionOk="0" h="3035527" w="2787166">
                <a:moveTo>
                  <a:pt x="0" y="0"/>
                </a:moveTo>
                <a:lnTo>
                  <a:pt x="2787166" y="0"/>
                </a:lnTo>
                <a:lnTo>
                  <a:pt x="2787166" y="3035527"/>
                </a:lnTo>
                <a:lnTo>
                  <a:pt x="0" y="3035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12" name="Google Shape;512;g28bb0774533_3_116"/>
          <p:cNvSpPr/>
          <p:nvPr/>
        </p:nvSpPr>
        <p:spPr>
          <a:xfrm flipH="1" rot="5400000">
            <a:off x="934811" y="2115495"/>
            <a:ext cx="2295061" cy="2107283"/>
          </a:xfrm>
          <a:custGeom>
            <a:rect b="b" l="l" r="r" t="t"/>
            <a:pathLst>
              <a:path extrusionOk="0" h="2107283" w="2295061">
                <a:moveTo>
                  <a:pt x="0" y="2107283"/>
                </a:moveTo>
                <a:lnTo>
                  <a:pt x="2295061" y="2107283"/>
                </a:lnTo>
                <a:lnTo>
                  <a:pt x="2295061" y="0"/>
                </a:lnTo>
                <a:lnTo>
                  <a:pt x="0" y="0"/>
                </a:lnTo>
                <a:lnTo>
                  <a:pt x="0" y="210728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13" name="Google Shape;513;g28bb0774533_3_1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61263" y="3438250"/>
            <a:ext cx="13165324" cy="514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28bb0774533_4_4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519" name="Google Shape;519;g28bb0774533_4_40"/>
          <p:cNvGrpSpPr/>
          <p:nvPr/>
        </p:nvGrpSpPr>
        <p:grpSpPr>
          <a:xfrm>
            <a:off x="1259306" y="1028700"/>
            <a:ext cx="16068531" cy="8229868"/>
            <a:chOff x="0" y="0"/>
            <a:chExt cx="14302208" cy="11210827"/>
          </a:xfrm>
        </p:grpSpPr>
        <p:sp>
          <p:nvSpPr>
            <p:cNvPr id="520" name="Google Shape;520;g28bb0774533_4_40"/>
            <p:cNvSpPr/>
            <p:nvPr/>
          </p:nvSpPr>
          <p:spPr>
            <a:xfrm>
              <a:off x="31750" y="31750"/>
              <a:ext cx="14238708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g28bb0774533_4_40"/>
            <p:cNvSpPr/>
            <p:nvPr/>
          </p:nvSpPr>
          <p:spPr>
            <a:xfrm>
              <a:off x="0" y="0"/>
              <a:ext cx="14302208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2" name="Google Shape;522;g28bb0774533_4_40"/>
          <p:cNvSpPr txBox="1"/>
          <p:nvPr/>
        </p:nvSpPr>
        <p:spPr>
          <a:xfrm>
            <a:off x="2322950" y="2680950"/>
            <a:ext cx="6185700" cy="82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Arjun, a 31 med tech consultant who often feels too tired to exercise.</a:t>
            </a:r>
            <a:endParaRPr sz="2500"/>
          </a:p>
        </p:txBody>
      </p:sp>
      <p:sp>
        <p:nvSpPr>
          <p:cNvPr id="523" name="Google Shape;523;g28bb0774533_4_40"/>
          <p:cNvSpPr txBox="1"/>
          <p:nvPr/>
        </p:nvSpPr>
        <p:spPr>
          <a:xfrm>
            <a:off x="9722750" y="2680950"/>
            <a:ext cx="6663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that even though he seems to have a lighthearted relationship with exercise, he can never seem to find the time or energy, and would almost always rather “watch Netflix.”</a:t>
            </a:r>
            <a:endParaRPr sz="2500"/>
          </a:p>
        </p:txBody>
      </p:sp>
      <p:sp>
        <p:nvSpPr>
          <p:cNvPr id="524" name="Google Shape;524;g28bb0774533_4_40"/>
          <p:cNvSpPr txBox="1"/>
          <p:nvPr/>
        </p:nvSpPr>
        <p:spPr>
          <a:xfrm>
            <a:off x="2435375" y="6112600"/>
            <a:ext cx="6185700" cy="17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that Arjun is overestimating how much energy or time is needed in order to be active, and creating a somewhat negative relationship to exercise.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5" name="Google Shape;525;g28bb0774533_4_40"/>
          <p:cNvSpPr txBox="1"/>
          <p:nvPr/>
        </p:nvSpPr>
        <p:spPr>
          <a:xfrm>
            <a:off x="9722750" y="6112600"/>
            <a:ext cx="6663000" cy="12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If we could make having an active lifestyle feel as low stakes and casual as “watching Netflix”.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6" name="Google Shape;526;g28bb0774533_4_40"/>
          <p:cNvSpPr txBox="1"/>
          <p:nvPr/>
        </p:nvSpPr>
        <p:spPr>
          <a:xfrm>
            <a:off x="1640453" y="2111919"/>
            <a:ext cx="419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We met…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7" name="Google Shape;527;g28bb0774533_4_40"/>
          <p:cNvSpPr txBox="1"/>
          <p:nvPr/>
        </p:nvSpPr>
        <p:spPr>
          <a:xfrm>
            <a:off x="9191149" y="2111925"/>
            <a:ext cx="75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We were surprised to notice…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8" name="Google Shape;528;g28bb0774533_4_40"/>
          <p:cNvSpPr txBox="1"/>
          <p:nvPr/>
        </p:nvSpPr>
        <p:spPr>
          <a:xfrm>
            <a:off x="1640448" y="5412175"/>
            <a:ext cx="75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We wonder if this means…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29" name="Google Shape;529;g28bb0774533_4_40"/>
          <p:cNvSpPr txBox="1"/>
          <p:nvPr/>
        </p:nvSpPr>
        <p:spPr>
          <a:xfrm>
            <a:off x="9371000" y="5412175"/>
            <a:ext cx="719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It would be game changing if…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530" name="Google Shape;530;g28bb0774533_4_40"/>
          <p:cNvGrpSpPr/>
          <p:nvPr/>
        </p:nvGrpSpPr>
        <p:grpSpPr>
          <a:xfrm>
            <a:off x="912341" y="685247"/>
            <a:ext cx="1995158" cy="1022427"/>
            <a:chOff x="0" y="0"/>
            <a:chExt cx="14302208" cy="11210827"/>
          </a:xfrm>
        </p:grpSpPr>
        <p:sp>
          <p:nvSpPr>
            <p:cNvPr id="531" name="Google Shape;531;g28bb0774533_4_40"/>
            <p:cNvSpPr/>
            <p:nvPr/>
          </p:nvSpPr>
          <p:spPr>
            <a:xfrm>
              <a:off x="31750" y="31750"/>
              <a:ext cx="14238708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latin typeface="DM Sans"/>
                  <a:ea typeface="DM Sans"/>
                  <a:cs typeface="DM Sans"/>
                  <a:sym typeface="DM Sans"/>
                </a:rPr>
                <a:t>POV 3</a:t>
              </a:r>
              <a:endParaRPr b="1" sz="40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2" name="Google Shape;532;g28bb0774533_4_40"/>
            <p:cNvSpPr/>
            <p:nvPr/>
          </p:nvSpPr>
          <p:spPr>
            <a:xfrm>
              <a:off x="0" y="0"/>
              <a:ext cx="14302208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3" name="Google Shape;533;g28bb0774533_4_40"/>
          <p:cNvPicPr preferRelativeResize="0"/>
          <p:nvPr/>
        </p:nvPicPr>
        <p:blipFill rotWithShape="1">
          <a:blip r:embed="rId4">
            <a:alphaModFix/>
          </a:blip>
          <a:srcRect b="0" l="0" r="22750" t="0"/>
          <a:stretch/>
        </p:blipFill>
        <p:spPr>
          <a:xfrm>
            <a:off x="15546425" y="8140825"/>
            <a:ext cx="1781400" cy="182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34" name="Google Shape;534;g28bb0774533_4_40"/>
          <p:cNvSpPr/>
          <p:nvPr/>
        </p:nvSpPr>
        <p:spPr>
          <a:xfrm rot="892195">
            <a:off x="16288652" y="8001253"/>
            <a:ext cx="846208" cy="278479"/>
          </a:xfrm>
          <a:custGeom>
            <a:rect b="b" l="l" r="r" t="t"/>
            <a:pathLst>
              <a:path extrusionOk="0" h="371246" w="1128095">
                <a:moveTo>
                  <a:pt x="0" y="0"/>
                </a:moveTo>
                <a:lnTo>
                  <a:pt x="1128095" y="0"/>
                </a:lnTo>
                <a:lnTo>
                  <a:pt x="1128095" y="371246"/>
                </a:lnTo>
                <a:lnTo>
                  <a:pt x="0" y="371246"/>
                </a:lnTo>
                <a:lnTo>
                  <a:pt x="0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8bb0774533_3_141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540" name="Google Shape;540;g28bb0774533_3_141"/>
          <p:cNvGrpSpPr/>
          <p:nvPr/>
        </p:nvGrpSpPr>
        <p:grpSpPr>
          <a:xfrm>
            <a:off x="1405595" y="1315078"/>
            <a:ext cx="15477211" cy="7847599"/>
            <a:chOff x="0" y="0"/>
            <a:chExt cx="21083246" cy="10690096"/>
          </a:xfrm>
        </p:grpSpPr>
        <p:sp>
          <p:nvSpPr>
            <p:cNvPr id="541" name="Google Shape;541;g28bb0774533_3_141"/>
            <p:cNvSpPr/>
            <p:nvPr/>
          </p:nvSpPr>
          <p:spPr>
            <a:xfrm>
              <a:off x="31750" y="31750"/>
              <a:ext cx="21019746" cy="10626596"/>
            </a:xfrm>
            <a:custGeom>
              <a:rect b="b" l="l" r="r" t="t"/>
              <a:pathLst>
                <a:path extrusionOk="0"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g28bb0774533_3_141"/>
            <p:cNvSpPr/>
            <p:nvPr/>
          </p:nvSpPr>
          <p:spPr>
            <a:xfrm>
              <a:off x="0" y="0"/>
              <a:ext cx="21083246" cy="10690096"/>
            </a:xfrm>
            <a:custGeom>
              <a:rect b="b" l="l" r="r" t="t"/>
              <a:pathLst>
                <a:path extrusionOk="0"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43" name="Google Shape;543;g28bb0774533_3_141"/>
          <p:cNvCxnSpPr/>
          <p:nvPr/>
        </p:nvCxnSpPr>
        <p:spPr>
          <a:xfrm>
            <a:off x="1405665" y="2008847"/>
            <a:ext cx="15476700" cy="453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4" name="Google Shape;544;g28bb0774533_3_141"/>
          <p:cNvSpPr txBox="1"/>
          <p:nvPr/>
        </p:nvSpPr>
        <p:spPr>
          <a:xfrm>
            <a:off x="4499926" y="2261411"/>
            <a:ext cx="9288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Arjun’s</a:t>
            </a:r>
            <a:r>
              <a:rPr lang="en-US" sz="63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 HMW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5" name="Google Shape;545;g28bb0774533_3_141"/>
          <p:cNvGrpSpPr/>
          <p:nvPr/>
        </p:nvGrpSpPr>
        <p:grpSpPr>
          <a:xfrm>
            <a:off x="1825459" y="1591667"/>
            <a:ext cx="661004" cy="183794"/>
            <a:chOff x="0" y="0"/>
            <a:chExt cx="881339" cy="245059"/>
          </a:xfrm>
        </p:grpSpPr>
        <p:grpSp>
          <p:nvGrpSpPr>
            <p:cNvPr id="546" name="Google Shape;546;g28bb0774533_3_141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547" name="Google Shape;547;g28bb0774533_3_1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g28bb0774533_3_14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49" name="Google Shape;549;g28bb0774533_3_141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550" name="Google Shape;550;g28bb0774533_3_1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g28bb0774533_3_14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52" name="Google Shape;552;g28bb0774533_3_141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553" name="Google Shape;553;g28bb0774533_3_1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g28bb0774533_3_141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55" name="Google Shape;555;g28bb0774533_3_141"/>
          <p:cNvSpPr/>
          <p:nvPr/>
        </p:nvSpPr>
        <p:spPr>
          <a:xfrm flipH="1" rot="5400000">
            <a:off x="934811" y="1963095"/>
            <a:ext cx="2295061" cy="2107283"/>
          </a:xfrm>
          <a:custGeom>
            <a:rect b="b" l="l" r="r" t="t"/>
            <a:pathLst>
              <a:path extrusionOk="0" h="2107283" w="2295061">
                <a:moveTo>
                  <a:pt x="0" y="2107283"/>
                </a:moveTo>
                <a:lnTo>
                  <a:pt x="2295061" y="2107283"/>
                </a:lnTo>
                <a:lnTo>
                  <a:pt x="2295061" y="0"/>
                </a:lnTo>
                <a:lnTo>
                  <a:pt x="0" y="0"/>
                </a:lnTo>
                <a:lnTo>
                  <a:pt x="0" y="2107283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56" name="Google Shape;556;g28bb0774533_3_1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3350" y="3884800"/>
            <a:ext cx="14529651" cy="4576116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g28bb0774533_3_141"/>
          <p:cNvSpPr/>
          <p:nvPr/>
        </p:nvSpPr>
        <p:spPr>
          <a:xfrm rot="-1490110">
            <a:off x="14769275" y="1081085"/>
            <a:ext cx="2787105" cy="3035461"/>
          </a:xfrm>
          <a:custGeom>
            <a:rect b="b" l="l" r="r" t="t"/>
            <a:pathLst>
              <a:path extrusionOk="0" h="3035527" w="2787166">
                <a:moveTo>
                  <a:pt x="0" y="0"/>
                </a:moveTo>
                <a:lnTo>
                  <a:pt x="2787166" y="0"/>
                </a:lnTo>
                <a:lnTo>
                  <a:pt x="2787166" y="3035527"/>
                </a:lnTo>
                <a:lnTo>
                  <a:pt x="0" y="3035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8bb0774533_3_16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563" name="Google Shape;563;g28bb0774533_3_165"/>
          <p:cNvGrpSpPr/>
          <p:nvPr/>
        </p:nvGrpSpPr>
        <p:grpSpPr>
          <a:xfrm>
            <a:off x="1405595" y="1315078"/>
            <a:ext cx="15477211" cy="7847599"/>
            <a:chOff x="0" y="0"/>
            <a:chExt cx="21083246" cy="10690096"/>
          </a:xfrm>
        </p:grpSpPr>
        <p:sp>
          <p:nvSpPr>
            <p:cNvPr id="564" name="Google Shape;564;g28bb0774533_3_165"/>
            <p:cNvSpPr/>
            <p:nvPr/>
          </p:nvSpPr>
          <p:spPr>
            <a:xfrm>
              <a:off x="31750" y="31750"/>
              <a:ext cx="21019746" cy="10626596"/>
            </a:xfrm>
            <a:custGeom>
              <a:rect b="b" l="l" r="r" t="t"/>
              <a:pathLst>
                <a:path extrusionOk="0"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g28bb0774533_3_165"/>
            <p:cNvSpPr/>
            <p:nvPr/>
          </p:nvSpPr>
          <p:spPr>
            <a:xfrm>
              <a:off x="0" y="0"/>
              <a:ext cx="21083246" cy="10690096"/>
            </a:xfrm>
            <a:custGeom>
              <a:rect b="b" l="l" r="r" t="t"/>
              <a:pathLst>
                <a:path extrusionOk="0"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66" name="Google Shape;566;g28bb0774533_3_165"/>
          <p:cNvCxnSpPr/>
          <p:nvPr/>
        </p:nvCxnSpPr>
        <p:spPr>
          <a:xfrm>
            <a:off x="1405665" y="2008847"/>
            <a:ext cx="15476700" cy="453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7" name="Google Shape;567;g28bb0774533_3_165"/>
          <p:cNvSpPr txBox="1"/>
          <p:nvPr/>
        </p:nvSpPr>
        <p:spPr>
          <a:xfrm>
            <a:off x="4499926" y="2261411"/>
            <a:ext cx="9288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Arjun’s HMW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8" name="Google Shape;568;g28bb0774533_3_165"/>
          <p:cNvGrpSpPr/>
          <p:nvPr/>
        </p:nvGrpSpPr>
        <p:grpSpPr>
          <a:xfrm>
            <a:off x="1825459" y="1591667"/>
            <a:ext cx="661004" cy="183794"/>
            <a:chOff x="0" y="0"/>
            <a:chExt cx="881339" cy="245059"/>
          </a:xfrm>
        </p:grpSpPr>
        <p:grpSp>
          <p:nvGrpSpPr>
            <p:cNvPr id="569" name="Google Shape;569;g28bb0774533_3_165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570" name="Google Shape;570;g28bb0774533_3_1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g28bb0774533_3_16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2" name="Google Shape;572;g28bb0774533_3_165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573" name="Google Shape;573;g28bb0774533_3_1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g28bb0774533_3_16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75" name="Google Shape;575;g28bb0774533_3_165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576" name="Google Shape;576;g28bb0774533_3_16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g28bb0774533_3_16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78" name="Google Shape;578;g28bb0774533_3_165"/>
          <p:cNvSpPr/>
          <p:nvPr/>
        </p:nvSpPr>
        <p:spPr>
          <a:xfrm rot="1228337">
            <a:off x="7256600" y="8121529"/>
            <a:ext cx="2706696" cy="1250001"/>
          </a:xfrm>
          <a:custGeom>
            <a:rect b="b" l="l" r="r" t="t"/>
            <a:pathLst>
              <a:path extrusionOk="0" h="1249123" w="2704795">
                <a:moveTo>
                  <a:pt x="0" y="0"/>
                </a:moveTo>
                <a:lnTo>
                  <a:pt x="2704794" y="0"/>
                </a:lnTo>
                <a:lnTo>
                  <a:pt x="2704794" y="1249123"/>
                </a:lnTo>
                <a:lnTo>
                  <a:pt x="0" y="1249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579" name="Google Shape;579;g28bb0774533_3_165"/>
          <p:cNvSpPr/>
          <p:nvPr/>
        </p:nvSpPr>
        <p:spPr>
          <a:xfrm flipH="1" rot="5400000">
            <a:off x="934811" y="1963095"/>
            <a:ext cx="2295061" cy="2107283"/>
          </a:xfrm>
          <a:custGeom>
            <a:rect b="b" l="l" r="r" t="t"/>
            <a:pathLst>
              <a:path extrusionOk="0" h="2107283" w="2295061">
                <a:moveTo>
                  <a:pt x="0" y="2107283"/>
                </a:moveTo>
                <a:lnTo>
                  <a:pt x="2295061" y="2107283"/>
                </a:lnTo>
                <a:lnTo>
                  <a:pt x="2295061" y="0"/>
                </a:lnTo>
                <a:lnTo>
                  <a:pt x="0" y="0"/>
                </a:lnTo>
                <a:lnTo>
                  <a:pt x="0" y="2107283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580" name="Google Shape;580;g28bb0774533_3_1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9938" y="3867950"/>
            <a:ext cx="14659877" cy="460585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g28bb0774533_3_165"/>
          <p:cNvSpPr/>
          <p:nvPr/>
        </p:nvSpPr>
        <p:spPr>
          <a:xfrm rot="-1490110">
            <a:off x="14769275" y="1081085"/>
            <a:ext cx="2787105" cy="3035461"/>
          </a:xfrm>
          <a:custGeom>
            <a:rect b="b" l="l" r="r" t="t"/>
            <a:pathLst>
              <a:path extrusionOk="0" h="3035527" w="2787166">
                <a:moveTo>
                  <a:pt x="0" y="0"/>
                </a:moveTo>
                <a:lnTo>
                  <a:pt x="2787166" y="0"/>
                </a:lnTo>
                <a:lnTo>
                  <a:pt x="2787166" y="3035527"/>
                </a:lnTo>
                <a:lnTo>
                  <a:pt x="0" y="3035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28bb0774533_4_28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587" name="Google Shape;587;g28bb0774533_4_283"/>
          <p:cNvGrpSpPr/>
          <p:nvPr/>
        </p:nvGrpSpPr>
        <p:grpSpPr>
          <a:xfrm>
            <a:off x="7003525" y="3948737"/>
            <a:ext cx="4280953" cy="4445407"/>
            <a:chOff x="109" y="-1921981"/>
            <a:chExt cx="6213285" cy="9160121"/>
          </a:xfrm>
        </p:grpSpPr>
        <p:sp>
          <p:nvSpPr>
            <p:cNvPr id="588" name="Google Shape;588;g28bb0774533_4_283"/>
            <p:cNvSpPr/>
            <p:nvPr/>
          </p:nvSpPr>
          <p:spPr>
            <a:xfrm>
              <a:off x="31859" y="-1890231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g28bb0774533_4_283"/>
            <p:cNvSpPr/>
            <p:nvPr/>
          </p:nvSpPr>
          <p:spPr>
            <a:xfrm>
              <a:off x="109" y="-1921981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0" name="Google Shape;590;g28bb0774533_4_283"/>
          <p:cNvGrpSpPr/>
          <p:nvPr/>
        </p:nvGrpSpPr>
        <p:grpSpPr>
          <a:xfrm>
            <a:off x="1631750" y="3879887"/>
            <a:ext cx="4280953" cy="4445407"/>
            <a:chOff x="109" y="-1921981"/>
            <a:chExt cx="6213285" cy="9160121"/>
          </a:xfrm>
        </p:grpSpPr>
        <p:sp>
          <p:nvSpPr>
            <p:cNvPr id="591" name="Google Shape;591;g28bb0774533_4_283"/>
            <p:cNvSpPr/>
            <p:nvPr/>
          </p:nvSpPr>
          <p:spPr>
            <a:xfrm>
              <a:off x="31859" y="-1890231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g28bb0774533_4_283"/>
            <p:cNvSpPr/>
            <p:nvPr/>
          </p:nvSpPr>
          <p:spPr>
            <a:xfrm>
              <a:off x="109" y="-1921981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3" name="Google Shape;593;g28bb0774533_4_283"/>
          <p:cNvGrpSpPr/>
          <p:nvPr/>
        </p:nvGrpSpPr>
        <p:grpSpPr>
          <a:xfrm>
            <a:off x="2469747" y="1087056"/>
            <a:ext cx="13375302" cy="1716893"/>
            <a:chOff x="0" y="0"/>
            <a:chExt cx="21126681" cy="2711883"/>
          </a:xfrm>
        </p:grpSpPr>
        <p:sp>
          <p:nvSpPr>
            <p:cNvPr id="594" name="Google Shape;594;g28bb0774533_4_283"/>
            <p:cNvSpPr/>
            <p:nvPr/>
          </p:nvSpPr>
          <p:spPr>
            <a:xfrm>
              <a:off x="31750" y="31750"/>
              <a:ext cx="21063181" cy="2648383"/>
            </a:xfrm>
            <a:custGeom>
              <a:rect b="b" l="l" r="r" t="t"/>
              <a:pathLst>
                <a:path extrusionOk="0" h="2648383" w="21063181">
                  <a:moveTo>
                    <a:pt x="20970470" y="2648383"/>
                  </a:moveTo>
                  <a:lnTo>
                    <a:pt x="92710" y="2648383"/>
                  </a:lnTo>
                  <a:cubicBezTo>
                    <a:pt x="41910" y="2648383"/>
                    <a:pt x="0" y="2606473"/>
                    <a:pt x="0" y="25556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69201" y="0"/>
                  </a:lnTo>
                  <a:cubicBezTo>
                    <a:pt x="21020001" y="0"/>
                    <a:pt x="21061911" y="41910"/>
                    <a:pt x="21061911" y="92710"/>
                  </a:cubicBezTo>
                  <a:lnTo>
                    <a:pt x="21061911" y="2554403"/>
                  </a:lnTo>
                  <a:cubicBezTo>
                    <a:pt x="21063181" y="2606473"/>
                    <a:pt x="21021270" y="2648383"/>
                    <a:pt x="20970470" y="2648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g28bb0774533_4_283"/>
            <p:cNvSpPr/>
            <p:nvPr/>
          </p:nvSpPr>
          <p:spPr>
            <a:xfrm>
              <a:off x="0" y="0"/>
              <a:ext cx="21126681" cy="2711883"/>
            </a:xfrm>
            <a:custGeom>
              <a:rect b="b" l="l" r="r" t="t"/>
              <a:pathLst>
                <a:path extrusionOk="0" h="2711883" w="21126681">
                  <a:moveTo>
                    <a:pt x="21002220" y="59690"/>
                  </a:moveTo>
                  <a:cubicBezTo>
                    <a:pt x="21037781" y="59690"/>
                    <a:pt x="21066990" y="88900"/>
                    <a:pt x="21066990" y="124460"/>
                  </a:cubicBezTo>
                  <a:lnTo>
                    <a:pt x="21066990" y="2587423"/>
                  </a:lnTo>
                  <a:cubicBezTo>
                    <a:pt x="21066990" y="2622983"/>
                    <a:pt x="21037781" y="2652193"/>
                    <a:pt x="21002220" y="2652193"/>
                  </a:cubicBezTo>
                  <a:lnTo>
                    <a:pt x="124460" y="2652193"/>
                  </a:lnTo>
                  <a:cubicBezTo>
                    <a:pt x="88900" y="2652193"/>
                    <a:pt x="59690" y="2622983"/>
                    <a:pt x="59690" y="258742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002220" y="59690"/>
                  </a:lnTo>
                  <a:moveTo>
                    <a:pt x="210022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87423"/>
                  </a:lnTo>
                  <a:cubicBezTo>
                    <a:pt x="0" y="2656003"/>
                    <a:pt x="55880" y="2711883"/>
                    <a:pt x="124460" y="2711883"/>
                  </a:cubicBezTo>
                  <a:lnTo>
                    <a:pt x="21002220" y="2711883"/>
                  </a:lnTo>
                  <a:cubicBezTo>
                    <a:pt x="21070801" y="2711883"/>
                    <a:pt x="21126681" y="2656003"/>
                    <a:pt x="21126681" y="2587423"/>
                  </a:cubicBezTo>
                  <a:lnTo>
                    <a:pt x="21126681" y="124460"/>
                  </a:lnTo>
                  <a:cubicBezTo>
                    <a:pt x="21126681" y="55880"/>
                    <a:pt x="21070801" y="0"/>
                    <a:pt x="2100222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6" name="Google Shape;596;g28bb0774533_4_283"/>
          <p:cNvGrpSpPr/>
          <p:nvPr/>
        </p:nvGrpSpPr>
        <p:grpSpPr>
          <a:xfrm>
            <a:off x="2791989" y="1418804"/>
            <a:ext cx="1022702" cy="284378"/>
            <a:chOff x="0" y="0"/>
            <a:chExt cx="1363602" cy="379171"/>
          </a:xfrm>
        </p:grpSpPr>
        <p:grpSp>
          <p:nvGrpSpPr>
            <p:cNvPr id="597" name="Google Shape;597;g28bb0774533_4_283"/>
            <p:cNvGrpSpPr/>
            <p:nvPr/>
          </p:nvGrpSpPr>
          <p:grpSpPr>
            <a:xfrm>
              <a:off x="0" y="0"/>
              <a:ext cx="379171" cy="379171"/>
              <a:chOff x="0" y="0"/>
              <a:chExt cx="812800" cy="812800"/>
            </a:xfrm>
          </p:grpSpPr>
          <p:sp>
            <p:nvSpPr>
              <p:cNvPr id="598" name="Google Shape;598;g28bb0774533_4_2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g28bb0774533_4_28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0" name="Google Shape;600;g28bb0774533_4_283"/>
            <p:cNvGrpSpPr/>
            <p:nvPr/>
          </p:nvGrpSpPr>
          <p:grpSpPr>
            <a:xfrm>
              <a:off x="492679" y="0"/>
              <a:ext cx="379171" cy="379171"/>
              <a:chOff x="0" y="0"/>
              <a:chExt cx="812800" cy="812800"/>
            </a:xfrm>
          </p:grpSpPr>
          <p:sp>
            <p:nvSpPr>
              <p:cNvPr id="601" name="Google Shape;601;g28bb0774533_4_2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g28bb0774533_4_28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03" name="Google Shape;603;g28bb0774533_4_283"/>
            <p:cNvGrpSpPr/>
            <p:nvPr/>
          </p:nvGrpSpPr>
          <p:grpSpPr>
            <a:xfrm>
              <a:off x="984431" y="0"/>
              <a:ext cx="379171" cy="379171"/>
              <a:chOff x="0" y="0"/>
              <a:chExt cx="812800" cy="812800"/>
            </a:xfrm>
          </p:grpSpPr>
          <p:sp>
            <p:nvSpPr>
              <p:cNvPr id="604" name="Google Shape;604;g28bb0774533_4_28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g28bb0774533_4_283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06" name="Google Shape;606;g28bb0774533_4_283"/>
          <p:cNvSpPr txBox="1"/>
          <p:nvPr/>
        </p:nvSpPr>
        <p:spPr>
          <a:xfrm>
            <a:off x="12844897" y="7749094"/>
            <a:ext cx="3588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28bb0774533_4_283"/>
          <p:cNvSpPr txBox="1"/>
          <p:nvPr/>
        </p:nvSpPr>
        <p:spPr>
          <a:xfrm>
            <a:off x="3423038" y="1400025"/>
            <a:ext cx="11468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latin typeface="Fredoka"/>
                <a:ea typeface="Fredoka"/>
                <a:cs typeface="Fredoka"/>
                <a:sym typeface="Fredoka"/>
              </a:rPr>
              <a:t>3 Key HMWs</a:t>
            </a:r>
            <a:endParaRPr sz="7500"/>
          </a:p>
        </p:txBody>
      </p:sp>
      <p:sp>
        <p:nvSpPr>
          <p:cNvPr id="608" name="Google Shape;608;g28bb0774533_4_283"/>
          <p:cNvSpPr txBox="1"/>
          <p:nvPr/>
        </p:nvSpPr>
        <p:spPr>
          <a:xfrm>
            <a:off x="12844897" y="8281990"/>
            <a:ext cx="358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pic>
        <p:nvPicPr>
          <p:cNvPr id="609" name="Google Shape;609;g28bb0774533_4_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4424" y="4158653"/>
            <a:ext cx="3855600" cy="388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g28bb0774533_4_2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16196" y="4198388"/>
            <a:ext cx="3855600" cy="3808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1" name="Google Shape;611;g28bb0774533_4_283"/>
          <p:cNvGrpSpPr/>
          <p:nvPr/>
        </p:nvGrpSpPr>
        <p:grpSpPr>
          <a:xfrm>
            <a:off x="12498725" y="3948737"/>
            <a:ext cx="4280953" cy="4445407"/>
            <a:chOff x="109" y="-1921981"/>
            <a:chExt cx="6213285" cy="9160121"/>
          </a:xfrm>
        </p:grpSpPr>
        <p:sp>
          <p:nvSpPr>
            <p:cNvPr id="612" name="Google Shape;612;g28bb0774533_4_283"/>
            <p:cNvSpPr/>
            <p:nvPr/>
          </p:nvSpPr>
          <p:spPr>
            <a:xfrm>
              <a:off x="31859" y="-1890231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g28bb0774533_4_283"/>
            <p:cNvSpPr/>
            <p:nvPr/>
          </p:nvSpPr>
          <p:spPr>
            <a:xfrm>
              <a:off x="109" y="-1921981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14" name="Google Shape;614;g28bb0774533_4_2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11410" y="4243635"/>
            <a:ext cx="3855600" cy="385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8bb0774533_3_34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620" name="Google Shape;620;g28bb0774533_3_342"/>
          <p:cNvGrpSpPr/>
          <p:nvPr/>
        </p:nvGrpSpPr>
        <p:grpSpPr>
          <a:xfrm>
            <a:off x="14269837" y="2946925"/>
            <a:ext cx="3160077" cy="6311323"/>
            <a:chOff x="3718705" y="0"/>
            <a:chExt cx="6213285" cy="9160121"/>
          </a:xfrm>
        </p:grpSpPr>
        <p:sp>
          <p:nvSpPr>
            <p:cNvPr id="621" name="Google Shape;621;g28bb0774533_3_342"/>
            <p:cNvSpPr/>
            <p:nvPr/>
          </p:nvSpPr>
          <p:spPr>
            <a:xfrm>
              <a:off x="3750437" y="31750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g28bb0774533_3_342"/>
            <p:cNvSpPr/>
            <p:nvPr/>
          </p:nvSpPr>
          <p:spPr>
            <a:xfrm>
              <a:off x="3718705" y="0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23" name="Google Shape;623;g28bb0774533_3_342"/>
          <p:cNvCxnSpPr/>
          <p:nvPr/>
        </p:nvCxnSpPr>
        <p:spPr>
          <a:xfrm>
            <a:off x="14358475" y="3648900"/>
            <a:ext cx="300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24" name="Google Shape;624;g28bb0774533_3_342"/>
          <p:cNvGrpSpPr/>
          <p:nvPr/>
        </p:nvGrpSpPr>
        <p:grpSpPr>
          <a:xfrm>
            <a:off x="597850" y="1087050"/>
            <a:ext cx="17131626" cy="1668893"/>
            <a:chOff x="0" y="0"/>
            <a:chExt cx="21126681" cy="2711883"/>
          </a:xfrm>
        </p:grpSpPr>
        <p:sp>
          <p:nvSpPr>
            <p:cNvPr id="625" name="Google Shape;625;g28bb0774533_3_342"/>
            <p:cNvSpPr/>
            <p:nvPr/>
          </p:nvSpPr>
          <p:spPr>
            <a:xfrm>
              <a:off x="31750" y="31750"/>
              <a:ext cx="21063181" cy="2648383"/>
            </a:xfrm>
            <a:custGeom>
              <a:rect b="b" l="l" r="r" t="t"/>
              <a:pathLst>
                <a:path extrusionOk="0" h="2648383" w="21063181">
                  <a:moveTo>
                    <a:pt x="20970470" y="2648383"/>
                  </a:moveTo>
                  <a:lnTo>
                    <a:pt x="92710" y="2648383"/>
                  </a:lnTo>
                  <a:cubicBezTo>
                    <a:pt x="41910" y="2648383"/>
                    <a:pt x="0" y="2606473"/>
                    <a:pt x="0" y="25556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69201" y="0"/>
                  </a:lnTo>
                  <a:cubicBezTo>
                    <a:pt x="21020001" y="0"/>
                    <a:pt x="21061911" y="41910"/>
                    <a:pt x="21061911" y="92710"/>
                  </a:cubicBezTo>
                  <a:lnTo>
                    <a:pt x="21061911" y="2554403"/>
                  </a:lnTo>
                  <a:cubicBezTo>
                    <a:pt x="21063181" y="2606473"/>
                    <a:pt x="21021270" y="2648383"/>
                    <a:pt x="20970470" y="2648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g28bb0774533_3_342"/>
            <p:cNvSpPr/>
            <p:nvPr/>
          </p:nvSpPr>
          <p:spPr>
            <a:xfrm>
              <a:off x="0" y="0"/>
              <a:ext cx="21126681" cy="2711883"/>
            </a:xfrm>
            <a:custGeom>
              <a:rect b="b" l="l" r="r" t="t"/>
              <a:pathLst>
                <a:path extrusionOk="0" h="2711883" w="21126681">
                  <a:moveTo>
                    <a:pt x="21002220" y="59690"/>
                  </a:moveTo>
                  <a:cubicBezTo>
                    <a:pt x="21037781" y="59690"/>
                    <a:pt x="21066990" y="88900"/>
                    <a:pt x="21066990" y="124460"/>
                  </a:cubicBezTo>
                  <a:lnTo>
                    <a:pt x="21066990" y="2587423"/>
                  </a:lnTo>
                  <a:cubicBezTo>
                    <a:pt x="21066990" y="2622983"/>
                    <a:pt x="21037781" y="2652193"/>
                    <a:pt x="21002220" y="2652193"/>
                  </a:cubicBezTo>
                  <a:lnTo>
                    <a:pt x="124460" y="2652193"/>
                  </a:lnTo>
                  <a:cubicBezTo>
                    <a:pt x="88900" y="2652193"/>
                    <a:pt x="59690" y="2622983"/>
                    <a:pt x="59690" y="258742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002220" y="59690"/>
                  </a:lnTo>
                  <a:moveTo>
                    <a:pt x="210022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87423"/>
                  </a:lnTo>
                  <a:cubicBezTo>
                    <a:pt x="0" y="2656003"/>
                    <a:pt x="55880" y="2711883"/>
                    <a:pt x="124460" y="2711883"/>
                  </a:cubicBezTo>
                  <a:lnTo>
                    <a:pt x="21002220" y="2711883"/>
                  </a:lnTo>
                  <a:cubicBezTo>
                    <a:pt x="21070801" y="2711883"/>
                    <a:pt x="21126681" y="2656003"/>
                    <a:pt x="21126681" y="2587423"/>
                  </a:cubicBezTo>
                  <a:lnTo>
                    <a:pt x="21126681" y="124460"/>
                  </a:lnTo>
                  <a:cubicBezTo>
                    <a:pt x="21126681" y="55880"/>
                    <a:pt x="21070801" y="0"/>
                    <a:pt x="2100222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g28bb0774533_3_342"/>
          <p:cNvGrpSpPr/>
          <p:nvPr/>
        </p:nvGrpSpPr>
        <p:grpSpPr>
          <a:xfrm>
            <a:off x="1010582" y="1409523"/>
            <a:ext cx="1310013" cy="276416"/>
            <a:chOff x="0" y="0"/>
            <a:chExt cx="1363602" cy="379171"/>
          </a:xfrm>
        </p:grpSpPr>
        <p:grpSp>
          <p:nvGrpSpPr>
            <p:cNvPr id="628" name="Google Shape;628;g28bb0774533_3_342"/>
            <p:cNvGrpSpPr/>
            <p:nvPr/>
          </p:nvGrpSpPr>
          <p:grpSpPr>
            <a:xfrm>
              <a:off x="0" y="0"/>
              <a:ext cx="379171" cy="379171"/>
              <a:chOff x="0" y="0"/>
              <a:chExt cx="812800" cy="812800"/>
            </a:xfrm>
          </p:grpSpPr>
          <p:sp>
            <p:nvSpPr>
              <p:cNvPr id="629" name="Google Shape;629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1" name="Google Shape;631;g28bb0774533_3_342"/>
            <p:cNvGrpSpPr/>
            <p:nvPr/>
          </p:nvGrpSpPr>
          <p:grpSpPr>
            <a:xfrm>
              <a:off x="492679" y="0"/>
              <a:ext cx="379171" cy="379171"/>
              <a:chOff x="0" y="0"/>
              <a:chExt cx="812800" cy="812800"/>
            </a:xfrm>
          </p:grpSpPr>
          <p:sp>
            <p:nvSpPr>
              <p:cNvPr id="632" name="Google Shape;632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34" name="Google Shape;634;g28bb0774533_3_342"/>
            <p:cNvGrpSpPr/>
            <p:nvPr/>
          </p:nvGrpSpPr>
          <p:grpSpPr>
            <a:xfrm>
              <a:off x="984431" y="0"/>
              <a:ext cx="379171" cy="379171"/>
              <a:chOff x="0" y="0"/>
              <a:chExt cx="812800" cy="812800"/>
            </a:xfrm>
          </p:grpSpPr>
          <p:sp>
            <p:nvSpPr>
              <p:cNvPr id="635" name="Google Shape;635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637" name="Google Shape;637;g28bb0774533_3_342"/>
          <p:cNvGrpSpPr/>
          <p:nvPr/>
        </p:nvGrpSpPr>
        <p:grpSpPr>
          <a:xfrm>
            <a:off x="16508050" y="3297875"/>
            <a:ext cx="768817" cy="227868"/>
            <a:chOff x="0" y="0"/>
            <a:chExt cx="1092535" cy="303825"/>
          </a:xfrm>
        </p:grpSpPr>
        <p:grpSp>
          <p:nvGrpSpPr>
            <p:cNvPr id="638" name="Google Shape;638;g28bb0774533_3_342"/>
            <p:cNvGrpSpPr/>
            <p:nvPr/>
          </p:nvGrpSpPr>
          <p:grpSpPr>
            <a:xfrm>
              <a:off x="0" y="0"/>
              <a:ext cx="303825" cy="303825"/>
              <a:chOff x="0" y="0"/>
              <a:chExt cx="812800" cy="812800"/>
            </a:xfrm>
          </p:grpSpPr>
          <p:sp>
            <p:nvSpPr>
              <p:cNvPr id="639" name="Google Shape;639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1" name="Google Shape;641;g28bb0774533_3_342"/>
            <p:cNvGrpSpPr/>
            <p:nvPr/>
          </p:nvGrpSpPr>
          <p:grpSpPr>
            <a:xfrm>
              <a:off x="394726" y="0"/>
              <a:ext cx="303825" cy="303825"/>
              <a:chOff x="0" y="0"/>
              <a:chExt cx="812800" cy="812800"/>
            </a:xfrm>
          </p:grpSpPr>
          <p:sp>
            <p:nvSpPr>
              <p:cNvPr id="642" name="Google Shape;642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44" name="Google Shape;644;g28bb0774533_3_342"/>
            <p:cNvGrpSpPr/>
            <p:nvPr/>
          </p:nvGrpSpPr>
          <p:grpSpPr>
            <a:xfrm>
              <a:off x="788710" y="0"/>
              <a:ext cx="303825" cy="303825"/>
              <a:chOff x="0" y="0"/>
              <a:chExt cx="812800" cy="812800"/>
            </a:xfrm>
          </p:grpSpPr>
          <p:sp>
            <p:nvSpPr>
              <p:cNvPr id="645" name="Google Shape;645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47" name="Google Shape;647;g28bb0774533_3_342"/>
          <p:cNvSpPr/>
          <p:nvPr/>
        </p:nvSpPr>
        <p:spPr>
          <a:xfrm rot="4304438">
            <a:off x="-84496" y="8687679"/>
            <a:ext cx="1847056" cy="1374212"/>
          </a:xfrm>
          <a:custGeom>
            <a:rect b="b" l="l" r="r" t="t"/>
            <a:pathLst>
              <a:path extrusionOk="0" h="2030667" w="2386467">
                <a:moveTo>
                  <a:pt x="0" y="0"/>
                </a:moveTo>
                <a:lnTo>
                  <a:pt x="2386468" y="0"/>
                </a:lnTo>
                <a:lnTo>
                  <a:pt x="2386468" y="2030667"/>
                </a:lnTo>
                <a:lnTo>
                  <a:pt x="0" y="2030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8" name="Google Shape;648;g28bb0774533_3_342"/>
          <p:cNvSpPr/>
          <p:nvPr/>
        </p:nvSpPr>
        <p:spPr>
          <a:xfrm>
            <a:off x="16061526" y="903574"/>
            <a:ext cx="1971620" cy="2147309"/>
          </a:xfrm>
          <a:custGeom>
            <a:rect b="b" l="l" r="r" t="t"/>
            <a:pathLst>
              <a:path extrusionOk="0" h="2634735" w="2419166">
                <a:moveTo>
                  <a:pt x="0" y="0"/>
                </a:moveTo>
                <a:lnTo>
                  <a:pt x="2419165" y="0"/>
                </a:lnTo>
                <a:lnTo>
                  <a:pt x="2419165" y="2634735"/>
                </a:lnTo>
                <a:lnTo>
                  <a:pt x="0" y="2634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649" name="Google Shape;649;g28bb0774533_3_342"/>
          <p:cNvSpPr txBox="1"/>
          <p:nvPr/>
        </p:nvSpPr>
        <p:spPr>
          <a:xfrm>
            <a:off x="12844897" y="7749094"/>
            <a:ext cx="3588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28bb0774533_3_342"/>
          <p:cNvSpPr txBox="1"/>
          <p:nvPr/>
        </p:nvSpPr>
        <p:spPr>
          <a:xfrm>
            <a:off x="1818838" y="1391269"/>
            <a:ext cx="146892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latin typeface="Fredoka"/>
                <a:ea typeface="Fredoka"/>
                <a:cs typeface="Fredoka"/>
                <a:sym typeface="Fredoka"/>
              </a:rPr>
              <a:t>Revisited + New Key Learnings…</a:t>
            </a:r>
            <a:endParaRPr sz="7500"/>
          </a:p>
        </p:txBody>
      </p:sp>
      <p:sp>
        <p:nvSpPr>
          <p:cNvPr id="651" name="Google Shape;651;g28bb0774533_3_342"/>
          <p:cNvSpPr txBox="1"/>
          <p:nvPr/>
        </p:nvSpPr>
        <p:spPr>
          <a:xfrm>
            <a:off x="2005378" y="8281990"/>
            <a:ext cx="358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652" name="Google Shape;652;g28bb0774533_3_342"/>
          <p:cNvSpPr txBox="1"/>
          <p:nvPr/>
        </p:nvSpPr>
        <p:spPr>
          <a:xfrm>
            <a:off x="12844897" y="8281990"/>
            <a:ext cx="358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sp>
        <p:nvSpPr>
          <p:cNvPr id="653" name="Google Shape;653;g28bb0774533_3_342"/>
          <p:cNvSpPr txBox="1"/>
          <p:nvPr/>
        </p:nvSpPr>
        <p:spPr>
          <a:xfrm>
            <a:off x="14448475" y="3772750"/>
            <a:ext cx="2816700" cy="44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People’s environments </a:t>
            </a:r>
            <a:r>
              <a:rPr b="1" lang="en-US" sz="25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and their relationship to them </a:t>
            </a:r>
            <a:r>
              <a:rPr lang="en-US" sz="25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plays an extremely important role in daily activities</a:t>
            </a:r>
            <a:endParaRPr sz="1200"/>
          </a:p>
        </p:txBody>
      </p:sp>
      <p:cxnSp>
        <p:nvCxnSpPr>
          <p:cNvPr id="654" name="Google Shape;654;g28bb0774533_3_342"/>
          <p:cNvCxnSpPr/>
          <p:nvPr/>
        </p:nvCxnSpPr>
        <p:spPr>
          <a:xfrm>
            <a:off x="11029713" y="3699563"/>
            <a:ext cx="300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55" name="Google Shape;655;g28bb0774533_3_342"/>
          <p:cNvGrpSpPr/>
          <p:nvPr/>
        </p:nvGrpSpPr>
        <p:grpSpPr>
          <a:xfrm>
            <a:off x="10941074" y="2997587"/>
            <a:ext cx="3160077" cy="6311323"/>
            <a:chOff x="3718705" y="0"/>
            <a:chExt cx="6213285" cy="9160121"/>
          </a:xfrm>
        </p:grpSpPr>
        <p:sp>
          <p:nvSpPr>
            <p:cNvPr id="656" name="Google Shape;656;g28bb0774533_3_342"/>
            <p:cNvSpPr/>
            <p:nvPr/>
          </p:nvSpPr>
          <p:spPr>
            <a:xfrm>
              <a:off x="3750437" y="31750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g28bb0774533_3_342"/>
            <p:cNvSpPr/>
            <p:nvPr/>
          </p:nvSpPr>
          <p:spPr>
            <a:xfrm>
              <a:off x="3718705" y="0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8" name="Google Shape;658;g28bb0774533_3_342"/>
          <p:cNvGrpSpPr/>
          <p:nvPr/>
        </p:nvGrpSpPr>
        <p:grpSpPr>
          <a:xfrm>
            <a:off x="13263450" y="3345661"/>
            <a:ext cx="768817" cy="215412"/>
            <a:chOff x="0" y="0"/>
            <a:chExt cx="1092535" cy="303825"/>
          </a:xfrm>
        </p:grpSpPr>
        <p:grpSp>
          <p:nvGrpSpPr>
            <p:cNvPr id="659" name="Google Shape;659;g28bb0774533_3_342"/>
            <p:cNvGrpSpPr/>
            <p:nvPr/>
          </p:nvGrpSpPr>
          <p:grpSpPr>
            <a:xfrm>
              <a:off x="0" y="0"/>
              <a:ext cx="303825" cy="303825"/>
              <a:chOff x="0" y="0"/>
              <a:chExt cx="812800" cy="812800"/>
            </a:xfrm>
          </p:grpSpPr>
          <p:sp>
            <p:nvSpPr>
              <p:cNvPr id="660" name="Google Shape;660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1" name="Google Shape;661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2" name="Google Shape;662;g28bb0774533_3_342"/>
            <p:cNvGrpSpPr/>
            <p:nvPr/>
          </p:nvGrpSpPr>
          <p:grpSpPr>
            <a:xfrm>
              <a:off x="394726" y="0"/>
              <a:ext cx="303825" cy="303825"/>
              <a:chOff x="0" y="0"/>
              <a:chExt cx="812800" cy="812800"/>
            </a:xfrm>
          </p:grpSpPr>
          <p:sp>
            <p:nvSpPr>
              <p:cNvPr id="663" name="Google Shape;663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4" name="Google Shape;664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65" name="Google Shape;665;g28bb0774533_3_342"/>
            <p:cNvGrpSpPr/>
            <p:nvPr/>
          </p:nvGrpSpPr>
          <p:grpSpPr>
            <a:xfrm>
              <a:off x="788710" y="0"/>
              <a:ext cx="303825" cy="303825"/>
              <a:chOff x="0" y="0"/>
              <a:chExt cx="812800" cy="812800"/>
            </a:xfrm>
          </p:grpSpPr>
          <p:sp>
            <p:nvSpPr>
              <p:cNvPr id="666" name="Google Shape;666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7" name="Google Shape;667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68" name="Google Shape;668;g28bb0774533_3_342"/>
          <p:cNvSpPr txBox="1"/>
          <p:nvPr/>
        </p:nvSpPr>
        <p:spPr>
          <a:xfrm>
            <a:off x="11037075" y="4150775"/>
            <a:ext cx="2995200" cy="3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Habits are built over a </a:t>
            </a:r>
            <a:r>
              <a:rPr b="1"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long</a:t>
            </a:r>
            <a:r>
              <a:rPr b="1"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 </a:t>
            </a:r>
            <a:r>
              <a:rPr b="1" lang="en-US" sz="2753">
                <a:latin typeface="DM Sans"/>
                <a:ea typeface="DM Sans"/>
                <a:cs typeface="DM Sans"/>
                <a:sym typeface="DM Sans"/>
              </a:rPr>
              <a:t>consistent</a:t>
            </a: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 period of time, and can break easily.</a:t>
            </a:r>
            <a:endParaRPr/>
          </a:p>
        </p:txBody>
      </p:sp>
      <p:cxnSp>
        <p:nvCxnSpPr>
          <p:cNvPr id="669" name="Google Shape;669;g28bb0774533_3_342"/>
          <p:cNvCxnSpPr/>
          <p:nvPr/>
        </p:nvCxnSpPr>
        <p:spPr>
          <a:xfrm>
            <a:off x="11029725" y="3699575"/>
            <a:ext cx="300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70" name="Google Shape;670;g28bb0774533_3_342"/>
          <p:cNvGrpSpPr/>
          <p:nvPr/>
        </p:nvGrpSpPr>
        <p:grpSpPr>
          <a:xfrm>
            <a:off x="7417500" y="2997587"/>
            <a:ext cx="3176239" cy="6311323"/>
            <a:chOff x="3686928" y="0"/>
            <a:chExt cx="6245062" cy="9160121"/>
          </a:xfrm>
        </p:grpSpPr>
        <p:sp>
          <p:nvSpPr>
            <p:cNvPr id="671" name="Google Shape;671;g28bb0774533_3_342"/>
            <p:cNvSpPr/>
            <p:nvPr/>
          </p:nvSpPr>
          <p:spPr>
            <a:xfrm>
              <a:off x="3686928" y="77341"/>
              <a:ext cx="6211283" cy="9051138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g28bb0774533_3_342"/>
            <p:cNvSpPr/>
            <p:nvPr/>
          </p:nvSpPr>
          <p:spPr>
            <a:xfrm>
              <a:off x="3718705" y="0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73" name="Google Shape;673;g28bb0774533_3_342"/>
          <p:cNvCxnSpPr/>
          <p:nvPr/>
        </p:nvCxnSpPr>
        <p:spPr>
          <a:xfrm>
            <a:off x="7522300" y="3699563"/>
            <a:ext cx="300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74" name="Google Shape;674;g28bb0774533_3_342"/>
          <p:cNvGrpSpPr/>
          <p:nvPr/>
        </p:nvGrpSpPr>
        <p:grpSpPr>
          <a:xfrm>
            <a:off x="9671875" y="3348538"/>
            <a:ext cx="768817" cy="227868"/>
            <a:chOff x="0" y="0"/>
            <a:chExt cx="1092535" cy="303825"/>
          </a:xfrm>
        </p:grpSpPr>
        <p:grpSp>
          <p:nvGrpSpPr>
            <p:cNvPr id="675" name="Google Shape;675;g28bb0774533_3_342"/>
            <p:cNvGrpSpPr/>
            <p:nvPr/>
          </p:nvGrpSpPr>
          <p:grpSpPr>
            <a:xfrm>
              <a:off x="0" y="0"/>
              <a:ext cx="303825" cy="303825"/>
              <a:chOff x="0" y="0"/>
              <a:chExt cx="812800" cy="812800"/>
            </a:xfrm>
          </p:grpSpPr>
          <p:sp>
            <p:nvSpPr>
              <p:cNvPr id="676" name="Google Shape;676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78" name="Google Shape;678;g28bb0774533_3_342"/>
            <p:cNvGrpSpPr/>
            <p:nvPr/>
          </p:nvGrpSpPr>
          <p:grpSpPr>
            <a:xfrm>
              <a:off x="394726" y="0"/>
              <a:ext cx="303825" cy="303825"/>
              <a:chOff x="0" y="0"/>
              <a:chExt cx="812800" cy="812800"/>
            </a:xfrm>
          </p:grpSpPr>
          <p:sp>
            <p:nvSpPr>
              <p:cNvPr id="679" name="Google Shape;679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81" name="Google Shape;681;g28bb0774533_3_342"/>
            <p:cNvGrpSpPr/>
            <p:nvPr/>
          </p:nvGrpSpPr>
          <p:grpSpPr>
            <a:xfrm>
              <a:off x="788710" y="0"/>
              <a:ext cx="303825" cy="303825"/>
              <a:chOff x="0" y="0"/>
              <a:chExt cx="812800" cy="812800"/>
            </a:xfrm>
          </p:grpSpPr>
          <p:sp>
            <p:nvSpPr>
              <p:cNvPr id="682" name="Google Shape;682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84" name="Google Shape;684;g28bb0774533_3_342"/>
          <p:cNvSpPr txBox="1"/>
          <p:nvPr/>
        </p:nvSpPr>
        <p:spPr>
          <a:xfrm>
            <a:off x="7573100" y="3874088"/>
            <a:ext cx="2995200" cy="35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A lot of times, busy entails tired. </a:t>
            </a:r>
            <a:r>
              <a:rPr b="1" lang="en-US" sz="2753">
                <a:latin typeface="DM Sans"/>
                <a:ea typeface="DM Sans"/>
                <a:cs typeface="DM Sans"/>
                <a:sym typeface="DM Sans"/>
              </a:rPr>
              <a:t>Time management isn’t always the only problem</a:t>
            </a: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grpSp>
        <p:nvGrpSpPr>
          <p:cNvPr id="685" name="Google Shape;685;g28bb0774533_3_342"/>
          <p:cNvGrpSpPr/>
          <p:nvPr/>
        </p:nvGrpSpPr>
        <p:grpSpPr>
          <a:xfrm>
            <a:off x="4040186" y="3048275"/>
            <a:ext cx="3160077" cy="3057648"/>
            <a:chOff x="3718705" y="0"/>
            <a:chExt cx="6213285" cy="9160121"/>
          </a:xfrm>
        </p:grpSpPr>
        <p:sp>
          <p:nvSpPr>
            <p:cNvPr id="686" name="Google Shape;686;g28bb0774533_3_342"/>
            <p:cNvSpPr/>
            <p:nvPr/>
          </p:nvSpPr>
          <p:spPr>
            <a:xfrm>
              <a:off x="3750437" y="31750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g28bb0774533_3_342"/>
            <p:cNvSpPr/>
            <p:nvPr/>
          </p:nvSpPr>
          <p:spPr>
            <a:xfrm>
              <a:off x="3718705" y="0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88" name="Google Shape;688;g28bb0774533_3_342"/>
          <p:cNvCxnSpPr/>
          <p:nvPr/>
        </p:nvCxnSpPr>
        <p:spPr>
          <a:xfrm>
            <a:off x="4128875" y="3750250"/>
            <a:ext cx="300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89" name="Google Shape;689;g28bb0774533_3_342"/>
          <p:cNvGrpSpPr/>
          <p:nvPr/>
        </p:nvGrpSpPr>
        <p:grpSpPr>
          <a:xfrm>
            <a:off x="6278450" y="3399225"/>
            <a:ext cx="768817" cy="227868"/>
            <a:chOff x="0" y="0"/>
            <a:chExt cx="1092535" cy="303825"/>
          </a:xfrm>
        </p:grpSpPr>
        <p:grpSp>
          <p:nvGrpSpPr>
            <p:cNvPr id="690" name="Google Shape;690;g28bb0774533_3_342"/>
            <p:cNvGrpSpPr/>
            <p:nvPr/>
          </p:nvGrpSpPr>
          <p:grpSpPr>
            <a:xfrm>
              <a:off x="0" y="0"/>
              <a:ext cx="303825" cy="303825"/>
              <a:chOff x="0" y="0"/>
              <a:chExt cx="812800" cy="812800"/>
            </a:xfrm>
          </p:grpSpPr>
          <p:sp>
            <p:nvSpPr>
              <p:cNvPr id="691" name="Google Shape;691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3" name="Google Shape;693;g28bb0774533_3_342"/>
            <p:cNvGrpSpPr/>
            <p:nvPr/>
          </p:nvGrpSpPr>
          <p:grpSpPr>
            <a:xfrm>
              <a:off x="394726" y="0"/>
              <a:ext cx="303825" cy="303825"/>
              <a:chOff x="0" y="0"/>
              <a:chExt cx="812800" cy="812800"/>
            </a:xfrm>
          </p:grpSpPr>
          <p:sp>
            <p:nvSpPr>
              <p:cNvPr id="694" name="Google Shape;694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96" name="Google Shape;696;g28bb0774533_3_342"/>
            <p:cNvGrpSpPr/>
            <p:nvPr/>
          </p:nvGrpSpPr>
          <p:grpSpPr>
            <a:xfrm>
              <a:off x="788710" y="0"/>
              <a:ext cx="303825" cy="303825"/>
              <a:chOff x="0" y="0"/>
              <a:chExt cx="812800" cy="812800"/>
            </a:xfrm>
          </p:grpSpPr>
          <p:sp>
            <p:nvSpPr>
              <p:cNvPr id="697" name="Google Shape;697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699" name="Google Shape;699;g28bb0774533_3_342"/>
          <p:cNvSpPr txBox="1"/>
          <p:nvPr/>
        </p:nvSpPr>
        <p:spPr>
          <a:xfrm>
            <a:off x="4083825" y="3718050"/>
            <a:ext cx="29952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Goals need to be </a:t>
            </a:r>
            <a:r>
              <a:rPr b="1"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prioritized</a:t>
            </a: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 order to be </a:t>
            </a:r>
            <a:r>
              <a:rPr b="1"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accomplished</a:t>
            </a: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grpSp>
        <p:nvGrpSpPr>
          <p:cNvPr id="700" name="Google Shape;700;g28bb0774533_3_342"/>
          <p:cNvGrpSpPr/>
          <p:nvPr/>
        </p:nvGrpSpPr>
        <p:grpSpPr>
          <a:xfrm>
            <a:off x="646812" y="3048287"/>
            <a:ext cx="3160077" cy="6311323"/>
            <a:chOff x="3718705" y="0"/>
            <a:chExt cx="6213285" cy="9160121"/>
          </a:xfrm>
        </p:grpSpPr>
        <p:sp>
          <p:nvSpPr>
            <p:cNvPr id="701" name="Google Shape;701;g28bb0774533_3_342"/>
            <p:cNvSpPr/>
            <p:nvPr/>
          </p:nvSpPr>
          <p:spPr>
            <a:xfrm>
              <a:off x="3750437" y="31750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g28bb0774533_3_342"/>
            <p:cNvSpPr/>
            <p:nvPr/>
          </p:nvSpPr>
          <p:spPr>
            <a:xfrm>
              <a:off x="3718705" y="0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03" name="Google Shape;703;g28bb0774533_3_342"/>
          <p:cNvCxnSpPr/>
          <p:nvPr/>
        </p:nvCxnSpPr>
        <p:spPr>
          <a:xfrm>
            <a:off x="735450" y="3750263"/>
            <a:ext cx="300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04" name="Google Shape;704;g28bb0774533_3_342"/>
          <p:cNvGrpSpPr/>
          <p:nvPr/>
        </p:nvGrpSpPr>
        <p:grpSpPr>
          <a:xfrm>
            <a:off x="2912125" y="3399238"/>
            <a:ext cx="768817" cy="227868"/>
            <a:chOff x="0" y="0"/>
            <a:chExt cx="1092535" cy="303825"/>
          </a:xfrm>
        </p:grpSpPr>
        <p:grpSp>
          <p:nvGrpSpPr>
            <p:cNvPr id="705" name="Google Shape;705;g28bb0774533_3_342"/>
            <p:cNvGrpSpPr/>
            <p:nvPr/>
          </p:nvGrpSpPr>
          <p:grpSpPr>
            <a:xfrm>
              <a:off x="0" y="0"/>
              <a:ext cx="303825" cy="303825"/>
              <a:chOff x="0" y="0"/>
              <a:chExt cx="812800" cy="812800"/>
            </a:xfrm>
          </p:grpSpPr>
          <p:sp>
            <p:nvSpPr>
              <p:cNvPr id="706" name="Google Shape;706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8" name="Google Shape;708;g28bb0774533_3_342"/>
            <p:cNvGrpSpPr/>
            <p:nvPr/>
          </p:nvGrpSpPr>
          <p:grpSpPr>
            <a:xfrm>
              <a:off x="394726" y="0"/>
              <a:ext cx="303825" cy="303825"/>
              <a:chOff x="0" y="0"/>
              <a:chExt cx="812800" cy="812800"/>
            </a:xfrm>
          </p:grpSpPr>
          <p:sp>
            <p:nvSpPr>
              <p:cNvPr id="709" name="Google Shape;709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11" name="Google Shape;711;g28bb0774533_3_342"/>
            <p:cNvGrpSpPr/>
            <p:nvPr/>
          </p:nvGrpSpPr>
          <p:grpSpPr>
            <a:xfrm>
              <a:off x="788710" y="0"/>
              <a:ext cx="303825" cy="303825"/>
              <a:chOff x="0" y="0"/>
              <a:chExt cx="812800" cy="812800"/>
            </a:xfrm>
          </p:grpSpPr>
          <p:sp>
            <p:nvSpPr>
              <p:cNvPr id="712" name="Google Shape;712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14" name="Google Shape;714;g28bb0774533_3_342"/>
          <p:cNvSpPr txBox="1"/>
          <p:nvPr/>
        </p:nvSpPr>
        <p:spPr>
          <a:xfrm>
            <a:off x="850750" y="3873450"/>
            <a:ext cx="2816700" cy="4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People’s goals and definitions of active lifestyles</a:t>
            </a: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 vary</a:t>
            </a: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1" lang="en-US" sz="2753">
                <a:latin typeface="DM Sans"/>
                <a:ea typeface="DM Sans"/>
                <a:cs typeface="DM Sans"/>
                <a:sym typeface="DM Sans"/>
              </a:rPr>
              <a:t>and there’s no “one size fits all” approach to activity.</a:t>
            </a:r>
            <a:endParaRPr b="1" sz="2753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715" name="Google Shape;715;g28bb0774533_3_342"/>
          <p:cNvGrpSpPr/>
          <p:nvPr/>
        </p:nvGrpSpPr>
        <p:grpSpPr>
          <a:xfrm>
            <a:off x="4024088" y="6197000"/>
            <a:ext cx="3176440" cy="3057857"/>
            <a:chOff x="3718705" y="0"/>
            <a:chExt cx="6243003" cy="9196562"/>
          </a:xfrm>
        </p:grpSpPr>
        <p:sp>
          <p:nvSpPr>
            <p:cNvPr id="716" name="Google Shape;716;g28bb0774533_3_342"/>
            <p:cNvSpPr/>
            <p:nvPr/>
          </p:nvSpPr>
          <p:spPr>
            <a:xfrm>
              <a:off x="3750425" y="31717"/>
              <a:ext cx="6211283" cy="9164846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28bb0774533_3_342"/>
            <p:cNvSpPr/>
            <p:nvPr/>
          </p:nvSpPr>
          <p:spPr>
            <a:xfrm>
              <a:off x="3718705" y="0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18" name="Google Shape;718;g28bb0774533_3_342"/>
          <p:cNvCxnSpPr/>
          <p:nvPr/>
        </p:nvCxnSpPr>
        <p:spPr>
          <a:xfrm>
            <a:off x="4107250" y="6741588"/>
            <a:ext cx="300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19" name="Google Shape;719;g28bb0774533_3_342"/>
          <p:cNvGrpSpPr/>
          <p:nvPr/>
        </p:nvGrpSpPr>
        <p:grpSpPr>
          <a:xfrm>
            <a:off x="6301350" y="6386363"/>
            <a:ext cx="768817" cy="227868"/>
            <a:chOff x="0" y="0"/>
            <a:chExt cx="1092535" cy="303825"/>
          </a:xfrm>
        </p:grpSpPr>
        <p:grpSp>
          <p:nvGrpSpPr>
            <p:cNvPr id="720" name="Google Shape;720;g28bb0774533_3_342"/>
            <p:cNvGrpSpPr/>
            <p:nvPr/>
          </p:nvGrpSpPr>
          <p:grpSpPr>
            <a:xfrm>
              <a:off x="0" y="0"/>
              <a:ext cx="303825" cy="303825"/>
              <a:chOff x="0" y="0"/>
              <a:chExt cx="812800" cy="812800"/>
            </a:xfrm>
          </p:grpSpPr>
          <p:sp>
            <p:nvSpPr>
              <p:cNvPr id="721" name="Google Shape;721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2" name="Google Shape;722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3" name="Google Shape;723;g28bb0774533_3_342"/>
            <p:cNvGrpSpPr/>
            <p:nvPr/>
          </p:nvGrpSpPr>
          <p:grpSpPr>
            <a:xfrm>
              <a:off x="394726" y="0"/>
              <a:ext cx="303825" cy="303825"/>
              <a:chOff x="0" y="0"/>
              <a:chExt cx="812800" cy="812800"/>
            </a:xfrm>
          </p:grpSpPr>
          <p:sp>
            <p:nvSpPr>
              <p:cNvPr id="724" name="Google Shape;724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5" name="Google Shape;725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26" name="Google Shape;726;g28bb0774533_3_342"/>
            <p:cNvGrpSpPr/>
            <p:nvPr/>
          </p:nvGrpSpPr>
          <p:grpSpPr>
            <a:xfrm>
              <a:off x="788710" y="0"/>
              <a:ext cx="303825" cy="303825"/>
              <a:chOff x="0" y="0"/>
              <a:chExt cx="812800" cy="812800"/>
            </a:xfrm>
          </p:grpSpPr>
          <p:sp>
            <p:nvSpPr>
              <p:cNvPr id="727" name="Google Shape;727;g28bb0774533_3_34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8" name="Google Shape;728;g28bb0774533_3_34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29" name="Google Shape;729;g28bb0774533_3_342"/>
          <p:cNvSpPr txBox="1"/>
          <p:nvPr/>
        </p:nvSpPr>
        <p:spPr>
          <a:xfrm>
            <a:off x="4107250" y="6868975"/>
            <a:ext cx="3009900" cy="23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Social accountability can </a:t>
            </a:r>
            <a:r>
              <a:rPr b="1"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motivate or hinder.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88" l="-2406" r="-1803" t="-24859"/>
            </a:stretch>
          </a:blipFill>
          <a:ln>
            <a:noFill/>
          </a:ln>
        </p:spPr>
      </p:sp>
      <p:grpSp>
        <p:nvGrpSpPr>
          <p:cNvPr id="735" name="Google Shape;735;p8"/>
          <p:cNvGrpSpPr/>
          <p:nvPr/>
        </p:nvGrpSpPr>
        <p:grpSpPr>
          <a:xfrm>
            <a:off x="1028700" y="1219828"/>
            <a:ext cx="11178863" cy="7847343"/>
            <a:chOff x="0" y="0"/>
            <a:chExt cx="14905150" cy="10463125"/>
          </a:xfrm>
        </p:grpSpPr>
        <p:grpSp>
          <p:nvGrpSpPr>
            <p:cNvPr id="736" name="Google Shape;736;p8"/>
            <p:cNvGrpSpPr/>
            <p:nvPr/>
          </p:nvGrpSpPr>
          <p:grpSpPr>
            <a:xfrm>
              <a:off x="0" y="0"/>
              <a:ext cx="14905150" cy="10463125"/>
              <a:chOff x="0" y="0"/>
              <a:chExt cx="15228478" cy="10690096"/>
            </a:xfrm>
          </p:grpSpPr>
          <p:sp>
            <p:nvSpPr>
              <p:cNvPr id="737" name="Google Shape;737;p8"/>
              <p:cNvSpPr/>
              <p:nvPr/>
            </p:nvSpPr>
            <p:spPr>
              <a:xfrm>
                <a:off x="31750" y="31750"/>
                <a:ext cx="15164978" cy="10626596"/>
              </a:xfrm>
              <a:custGeom>
                <a:rect b="b" l="l" r="r" t="t"/>
                <a:pathLst>
                  <a:path extrusionOk="0" h="10626596" w="15164978">
                    <a:moveTo>
                      <a:pt x="15072269" y="10626596"/>
                    </a:moveTo>
                    <a:lnTo>
                      <a:pt x="92710" y="10626596"/>
                    </a:lnTo>
                    <a:cubicBezTo>
                      <a:pt x="41910" y="10626596"/>
                      <a:pt x="0" y="10584686"/>
                      <a:pt x="0" y="1053388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5070998" y="0"/>
                    </a:lnTo>
                    <a:cubicBezTo>
                      <a:pt x="15121798" y="0"/>
                      <a:pt x="15163709" y="41910"/>
                      <a:pt x="15163709" y="92710"/>
                    </a:cubicBezTo>
                    <a:lnTo>
                      <a:pt x="15163709" y="10532617"/>
                    </a:lnTo>
                    <a:cubicBezTo>
                      <a:pt x="15164978" y="10584686"/>
                      <a:pt x="15123069" y="10626596"/>
                      <a:pt x="15072269" y="10626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8"/>
              <p:cNvSpPr/>
              <p:nvPr/>
            </p:nvSpPr>
            <p:spPr>
              <a:xfrm>
                <a:off x="0" y="0"/>
                <a:ext cx="15228478" cy="10690096"/>
              </a:xfrm>
              <a:custGeom>
                <a:rect b="b" l="l" r="r" t="t"/>
                <a:pathLst>
                  <a:path extrusionOk="0" h="10690096" w="15228478">
                    <a:moveTo>
                      <a:pt x="15104019" y="59690"/>
                    </a:moveTo>
                    <a:cubicBezTo>
                      <a:pt x="15139578" y="59690"/>
                      <a:pt x="15168789" y="88900"/>
                      <a:pt x="15168789" y="124460"/>
                    </a:cubicBezTo>
                    <a:lnTo>
                      <a:pt x="15168789" y="10565636"/>
                    </a:lnTo>
                    <a:cubicBezTo>
                      <a:pt x="15168789" y="10601196"/>
                      <a:pt x="15139578" y="10630406"/>
                      <a:pt x="15104019" y="10630406"/>
                    </a:cubicBezTo>
                    <a:lnTo>
                      <a:pt x="124460" y="10630406"/>
                    </a:lnTo>
                    <a:cubicBezTo>
                      <a:pt x="88900" y="10630406"/>
                      <a:pt x="59690" y="10601196"/>
                      <a:pt x="59690" y="1056563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5104019" y="59690"/>
                    </a:lnTo>
                    <a:moveTo>
                      <a:pt x="1510401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565636"/>
                    </a:lnTo>
                    <a:cubicBezTo>
                      <a:pt x="0" y="10634217"/>
                      <a:pt x="55880" y="10690096"/>
                      <a:pt x="124460" y="10690096"/>
                    </a:cubicBezTo>
                    <a:lnTo>
                      <a:pt x="15104019" y="10690096"/>
                    </a:lnTo>
                    <a:cubicBezTo>
                      <a:pt x="15172598" y="10690096"/>
                      <a:pt x="15228478" y="10634217"/>
                      <a:pt x="15228478" y="10565636"/>
                    </a:cubicBezTo>
                    <a:lnTo>
                      <a:pt x="15228478" y="124460"/>
                    </a:lnTo>
                    <a:cubicBezTo>
                      <a:pt x="15228478" y="55880"/>
                      <a:pt x="15172598" y="0"/>
                      <a:pt x="1510401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39" name="Google Shape;739;p8"/>
            <p:cNvCxnSpPr/>
            <p:nvPr/>
          </p:nvCxnSpPr>
          <p:spPr>
            <a:xfrm>
              <a:off x="33" y="1140150"/>
              <a:ext cx="14905117" cy="14844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40" name="Google Shape;740;p8"/>
          <p:cNvSpPr txBox="1"/>
          <p:nvPr/>
        </p:nvSpPr>
        <p:spPr>
          <a:xfrm>
            <a:off x="1410052" y="1494009"/>
            <a:ext cx="627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Solutions Brainstorming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741" name="Google Shape;741;p8"/>
          <p:cNvGrpSpPr/>
          <p:nvPr/>
        </p:nvGrpSpPr>
        <p:grpSpPr>
          <a:xfrm>
            <a:off x="12388537" y="1219828"/>
            <a:ext cx="4870545" cy="7847343"/>
            <a:chOff x="0" y="0"/>
            <a:chExt cx="6634932" cy="10690096"/>
          </a:xfrm>
        </p:grpSpPr>
        <p:sp>
          <p:nvSpPr>
            <p:cNvPr id="742" name="Google Shape;742;p8"/>
            <p:cNvSpPr/>
            <p:nvPr/>
          </p:nvSpPr>
          <p:spPr>
            <a:xfrm>
              <a:off x="31750" y="31750"/>
              <a:ext cx="6571432" cy="10626596"/>
            </a:xfrm>
            <a:custGeom>
              <a:rect b="b" l="l" r="r" t="t"/>
              <a:pathLst>
                <a:path extrusionOk="0" h="10626596" w="6571432">
                  <a:moveTo>
                    <a:pt x="6478722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77452" y="0"/>
                  </a:lnTo>
                  <a:cubicBezTo>
                    <a:pt x="6528252" y="0"/>
                    <a:pt x="6570162" y="41910"/>
                    <a:pt x="6570162" y="92710"/>
                  </a:cubicBezTo>
                  <a:lnTo>
                    <a:pt x="6570162" y="10532617"/>
                  </a:lnTo>
                  <a:cubicBezTo>
                    <a:pt x="6571432" y="10584686"/>
                    <a:pt x="6529522" y="10626596"/>
                    <a:pt x="6478722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0" y="0"/>
              <a:ext cx="6634932" cy="10690096"/>
            </a:xfrm>
            <a:custGeom>
              <a:rect b="b" l="l" r="r" t="t"/>
              <a:pathLst>
                <a:path extrusionOk="0" h="10690096" w="6634932">
                  <a:moveTo>
                    <a:pt x="6510472" y="59690"/>
                  </a:moveTo>
                  <a:cubicBezTo>
                    <a:pt x="6546032" y="59690"/>
                    <a:pt x="6575242" y="88900"/>
                    <a:pt x="6575242" y="124460"/>
                  </a:cubicBezTo>
                  <a:lnTo>
                    <a:pt x="6575242" y="10565636"/>
                  </a:lnTo>
                  <a:cubicBezTo>
                    <a:pt x="6575242" y="10601196"/>
                    <a:pt x="6546032" y="10630406"/>
                    <a:pt x="6510472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510472" y="59690"/>
                  </a:lnTo>
                  <a:moveTo>
                    <a:pt x="65104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6510472" y="10690096"/>
                  </a:lnTo>
                  <a:cubicBezTo>
                    <a:pt x="6579052" y="10690096"/>
                    <a:pt x="6634932" y="10634217"/>
                    <a:pt x="6634932" y="10565636"/>
                  </a:cubicBezTo>
                  <a:lnTo>
                    <a:pt x="6634932" y="124460"/>
                  </a:lnTo>
                  <a:cubicBezTo>
                    <a:pt x="6634932" y="55880"/>
                    <a:pt x="6579052" y="0"/>
                    <a:pt x="651047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44" name="Google Shape;744;p8"/>
          <p:cNvCxnSpPr/>
          <p:nvPr/>
        </p:nvCxnSpPr>
        <p:spPr>
          <a:xfrm>
            <a:off x="12388646" y="2039995"/>
            <a:ext cx="4870545" cy="22266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45" name="Google Shape;745;p8"/>
          <p:cNvSpPr txBox="1"/>
          <p:nvPr/>
        </p:nvSpPr>
        <p:spPr>
          <a:xfrm>
            <a:off x="12782846" y="1494009"/>
            <a:ext cx="342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Best Ideas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746" name="Google Shape;746;p8"/>
          <p:cNvGrpSpPr/>
          <p:nvPr/>
        </p:nvGrpSpPr>
        <p:grpSpPr>
          <a:xfrm>
            <a:off x="11144417" y="1607523"/>
            <a:ext cx="661028" cy="183818"/>
            <a:chOff x="0" y="0"/>
            <a:chExt cx="881370" cy="245090"/>
          </a:xfrm>
        </p:grpSpPr>
        <p:grpSp>
          <p:nvGrpSpPr>
            <p:cNvPr id="747" name="Google Shape;747;p8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748" name="Google Shape;74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9" name="Google Shape;749;p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0" name="Google Shape;750;p8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751" name="Google Shape;751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2" name="Google Shape;752;p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53" name="Google Shape;753;p8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754" name="Google Shape;754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5" name="Google Shape;755;p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56" name="Google Shape;756;p8"/>
          <p:cNvGrpSpPr/>
          <p:nvPr/>
        </p:nvGrpSpPr>
        <p:grpSpPr>
          <a:xfrm>
            <a:off x="16287506" y="1607523"/>
            <a:ext cx="661028" cy="183818"/>
            <a:chOff x="0" y="0"/>
            <a:chExt cx="881370" cy="245090"/>
          </a:xfrm>
        </p:grpSpPr>
        <p:grpSp>
          <p:nvGrpSpPr>
            <p:cNvPr id="757" name="Google Shape;757;p8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758" name="Google Shape;758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9" name="Google Shape;759;p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0" name="Google Shape;760;p8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761" name="Google Shape;761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63" name="Google Shape;763;p8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764" name="Google Shape;764;p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8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766" name="Google Shape;766;p8"/>
          <p:cNvSpPr txBox="1"/>
          <p:nvPr/>
        </p:nvSpPr>
        <p:spPr>
          <a:xfrm>
            <a:off x="2019149" y="2925254"/>
            <a:ext cx="1319214" cy="682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¡Idea genial!</a:t>
            </a:r>
            <a:endParaRPr/>
          </a:p>
        </p:txBody>
      </p:sp>
      <p:sp>
        <p:nvSpPr>
          <p:cNvPr id="767" name="Google Shape;767;p8"/>
          <p:cNvSpPr/>
          <p:nvPr/>
        </p:nvSpPr>
        <p:spPr>
          <a:xfrm>
            <a:off x="-351609" y="-31892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8" name="Google Shape;768;p8"/>
          <p:cNvSpPr/>
          <p:nvPr/>
        </p:nvSpPr>
        <p:spPr>
          <a:xfrm rot="3733543">
            <a:off x="11244992" y="7466891"/>
            <a:ext cx="1500803" cy="3277892"/>
          </a:xfrm>
          <a:custGeom>
            <a:rect b="b" l="l" r="r" t="t"/>
            <a:pathLst>
              <a:path extrusionOk="0" h="1625667" w="1770528">
                <a:moveTo>
                  <a:pt x="0" y="0"/>
                </a:moveTo>
                <a:lnTo>
                  <a:pt x="1770528" y="0"/>
                </a:lnTo>
                <a:lnTo>
                  <a:pt x="1770528" y="1625667"/>
                </a:lnTo>
                <a:lnTo>
                  <a:pt x="0" y="1625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769" name="Google Shape;769;p8"/>
          <p:cNvSpPr txBox="1"/>
          <p:nvPr/>
        </p:nvSpPr>
        <p:spPr>
          <a:xfrm>
            <a:off x="1386162" y="2399850"/>
            <a:ext cx="1046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DM Sans"/>
                <a:ea typeface="DM Sans"/>
                <a:cs typeface="DM Sans"/>
                <a:sym typeface="DM Sans"/>
              </a:rPr>
              <a:t>HMW</a:t>
            </a:r>
            <a:r>
              <a:rPr lang="en-US" sz="3000">
                <a:latin typeface="DM Sans Medium"/>
                <a:ea typeface="DM Sans Medium"/>
                <a:cs typeface="DM Sans Medium"/>
                <a:sym typeface="DM Sans Medium"/>
              </a:rPr>
              <a:t> gamify Claudia’s lighthearted competitive spirit?</a:t>
            </a:r>
            <a:endParaRPr sz="3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770" name="Google Shape;770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788" y="3429000"/>
            <a:ext cx="7157058" cy="540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376125" y="2223550"/>
            <a:ext cx="2895600" cy="3064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276963" y="5287725"/>
            <a:ext cx="3093914" cy="324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8bacac50db_0_10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97" l="-2409" r="-1799" t="-24857"/>
            </a:stretch>
          </a:blipFill>
          <a:ln>
            <a:noFill/>
          </a:ln>
        </p:spPr>
      </p:sp>
      <p:grpSp>
        <p:nvGrpSpPr>
          <p:cNvPr id="113" name="Google Shape;113;g28bacac50db_0_104"/>
          <p:cNvGrpSpPr/>
          <p:nvPr/>
        </p:nvGrpSpPr>
        <p:grpSpPr>
          <a:xfrm>
            <a:off x="1029056" y="1028888"/>
            <a:ext cx="16229883" cy="8229236"/>
            <a:chOff x="0" y="0"/>
            <a:chExt cx="21083246" cy="10690096"/>
          </a:xfrm>
        </p:grpSpPr>
        <p:sp>
          <p:nvSpPr>
            <p:cNvPr id="114" name="Google Shape;114;g28bacac50db_0_104"/>
            <p:cNvSpPr/>
            <p:nvPr/>
          </p:nvSpPr>
          <p:spPr>
            <a:xfrm>
              <a:off x="31750" y="31750"/>
              <a:ext cx="21019746" cy="10626596"/>
            </a:xfrm>
            <a:custGeom>
              <a:rect b="b" l="l" r="r" t="t"/>
              <a:pathLst>
                <a:path extrusionOk="0"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g28bacac50db_0_104"/>
            <p:cNvSpPr/>
            <p:nvPr/>
          </p:nvSpPr>
          <p:spPr>
            <a:xfrm>
              <a:off x="0" y="0"/>
              <a:ext cx="21083246" cy="10690096"/>
            </a:xfrm>
            <a:custGeom>
              <a:rect b="b" l="l" r="r" t="t"/>
              <a:pathLst>
                <a:path extrusionOk="0"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" name="Google Shape;116;g28bacac50db_0_104"/>
          <p:cNvGrpSpPr/>
          <p:nvPr/>
        </p:nvGrpSpPr>
        <p:grpSpPr>
          <a:xfrm>
            <a:off x="1322475" y="1274110"/>
            <a:ext cx="1107255" cy="307909"/>
            <a:chOff x="0" y="0"/>
            <a:chExt cx="1476340" cy="410545"/>
          </a:xfrm>
        </p:grpSpPr>
        <p:grpSp>
          <p:nvGrpSpPr>
            <p:cNvPr id="117" name="Google Shape;117;g28bacac50db_0_104"/>
            <p:cNvGrpSpPr/>
            <p:nvPr/>
          </p:nvGrpSpPr>
          <p:grpSpPr>
            <a:xfrm>
              <a:off x="0" y="0"/>
              <a:ext cx="410545" cy="410545"/>
              <a:chOff x="0" y="0"/>
              <a:chExt cx="812800" cy="812800"/>
            </a:xfrm>
          </p:grpSpPr>
          <p:sp>
            <p:nvSpPr>
              <p:cNvPr id="118" name="Google Shape;118;g28bacac50db_0_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" name="Google Shape;119;g28bacac50db_0_10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0" name="Google Shape;120;g28bacac50db_0_104"/>
            <p:cNvGrpSpPr/>
            <p:nvPr/>
          </p:nvGrpSpPr>
          <p:grpSpPr>
            <a:xfrm>
              <a:off x="533399" y="0"/>
              <a:ext cx="410545" cy="410545"/>
              <a:chOff x="0" y="0"/>
              <a:chExt cx="812800" cy="812800"/>
            </a:xfrm>
          </p:grpSpPr>
          <p:sp>
            <p:nvSpPr>
              <p:cNvPr id="121" name="Google Shape;121;g28bacac50db_0_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" name="Google Shape;122;g28bacac50db_0_10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3" name="Google Shape;123;g28bacac50db_0_104"/>
            <p:cNvGrpSpPr/>
            <p:nvPr/>
          </p:nvGrpSpPr>
          <p:grpSpPr>
            <a:xfrm>
              <a:off x="1065795" y="0"/>
              <a:ext cx="410545" cy="410545"/>
              <a:chOff x="0" y="0"/>
              <a:chExt cx="812800" cy="812800"/>
            </a:xfrm>
          </p:grpSpPr>
          <p:sp>
            <p:nvSpPr>
              <p:cNvPr id="124" name="Google Shape;124;g28bacac50db_0_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" name="Google Shape;125;g28bacac50db_0_10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26" name="Google Shape;126;g28bacac50db_0_104"/>
          <p:cNvCxnSpPr/>
          <p:nvPr/>
        </p:nvCxnSpPr>
        <p:spPr>
          <a:xfrm>
            <a:off x="1028771" y="1766776"/>
            <a:ext cx="16230600" cy="465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" name="Google Shape;127;g28bacac50db_0_104"/>
          <p:cNvSpPr txBox="1"/>
          <p:nvPr/>
        </p:nvSpPr>
        <p:spPr>
          <a:xfrm>
            <a:off x="5922147" y="2259633"/>
            <a:ext cx="64437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7146" u="none" cap="none" strike="noStrike">
                <a:solidFill>
                  <a:srgbClr val="191919"/>
                </a:solidFill>
                <a:latin typeface="Fredoka"/>
                <a:ea typeface="Fredoka"/>
                <a:cs typeface="Fredoka"/>
                <a:sym typeface="Fredoka"/>
              </a:rPr>
              <a:t>CONTENTS</a:t>
            </a:r>
            <a:endParaRPr>
              <a:solidFill>
                <a:srgbClr val="191919"/>
              </a:solidFill>
            </a:endParaRPr>
          </a:p>
        </p:txBody>
      </p:sp>
      <p:sp>
        <p:nvSpPr>
          <p:cNvPr id="128" name="Google Shape;128;g28bacac50db_0_104"/>
          <p:cNvSpPr txBox="1"/>
          <p:nvPr/>
        </p:nvSpPr>
        <p:spPr>
          <a:xfrm>
            <a:off x="4307075" y="4091700"/>
            <a:ext cx="491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Fredoka"/>
                <a:ea typeface="Fredoka"/>
                <a:cs typeface="Fredoka"/>
                <a:sym typeface="Fredoka"/>
              </a:rPr>
              <a:t>Domain revision</a:t>
            </a:r>
            <a:endParaRPr sz="3500"/>
          </a:p>
        </p:txBody>
      </p:sp>
      <p:sp>
        <p:nvSpPr>
          <p:cNvPr id="129" name="Google Shape;129;g28bacac50db_0_104"/>
          <p:cNvSpPr txBox="1"/>
          <p:nvPr/>
        </p:nvSpPr>
        <p:spPr>
          <a:xfrm>
            <a:off x="4307075" y="5400625"/>
            <a:ext cx="49101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Fredoka"/>
                <a:ea typeface="Fredoka"/>
                <a:cs typeface="Fredoka"/>
                <a:sym typeface="Fredoka"/>
              </a:rPr>
              <a:t>Additional Interviews</a:t>
            </a:r>
            <a:endParaRPr sz="3500"/>
          </a:p>
        </p:txBody>
      </p:sp>
      <p:sp>
        <p:nvSpPr>
          <p:cNvPr id="130" name="Google Shape;130;g28bacac50db_0_104"/>
          <p:cNvSpPr txBox="1"/>
          <p:nvPr/>
        </p:nvSpPr>
        <p:spPr>
          <a:xfrm>
            <a:off x="4307075" y="6709550"/>
            <a:ext cx="538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Fredoka"/>
                <a:ea typeface="Fredoka"/>
                <a:cs typeface="Fredoka"/>
                <a:sym typeface="Fredoka"/>
              </a:rPr>
              <a:t>POVs</a:t>
            </a:r>
            <a:endParaRPr sz="3500"/>
          </a:p>
        </p:txBody>
      </p:sp>
      <p:grpSp>
        <p:nvGrpSpPr>
          <p:cNvPr id="131" name="Google Shape;131;g28bacac50db_0_104"/>
          <p:cNvGrpSpPr/>
          <p:nvPr/>
        </p:nvGrpSpPr>
        <p:grpSpPr>
          <a:xfrm>
            <a:off x="3226440" y="3805774"/>
            <a:ext cx="862157" cy="954400"/>
            <a:chOff x="0" y="-122990"/>
            <a:chExt cx="1149543" cy="1272533"/>
          </a:xfrm>
        </p:grpSpPr>
        <p:grpSp>
          <p:nvGrpSpPr>
            <p:cNvPr id="132" name="Google Shape;132;g28bacac50db_0_104"/>
            <p:cNvGrpSpPr/>
            <p:nvPr/>
          </p:nvGrpSpPr>
          <p:grpSpPr>
            <a:xfrm>
              <a:off x="0" y="0"/>
              <a:ext cx="1149543" cy="1149543"/>
              <a:chOff x="0" y="0"/>
              <a:chExt cx="812800" cy="812800"/>
            </a:xfrm>
          </p:grpSpPr>
          <p:sp>
            <p:nvSpPr>
              <p:cNvPr id="133" name="Google Shape;133;g28bacac50db_0_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g28bacac50db_0_104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Google Shape;135;g28bacac50db_0_104"/>
            <p:cNvSpPr txBox="1"/>
            <p:nvPr/>
          </p:nvSpPr>
          <p:spPr>
            <a:xfrm>
              <a:off x="176092" y="-122990"/>
              <a:ext cx="7974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35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36" name="Google Shape;136;g28bacac50db_0_104"/>
          <p:cNvGrpSpPr/>
          <p:nvPr/>
        </p:nvGrpSpPr>
        <p:grpSpPr>
          <a:xfrm>
            <a:off x="3226440" y="5197661"/>
            <a:ext cx="862157" cy="868475"/>
            <a:chOff x="0" y="-8423"/>
            <a:chExt cx="1149543" cy="1157966"/>
          </a:xfrm>
        </p:grpSpPr>
        <p:grpSp>
          <p:nvGrpSpPr>
            <p:cNvPr id="137" name="Google Shape;137;g28bacac50db_0_104"/>
            <p:cNvGrpSpPr/>
            <p:nvPr/>
          </p:nvGrpSpPr>
          <p:grpSpPr>
            <a:xfrm>
              <a:off x="0" y="0"/>
              <a:ext cx="1149543" cy="1149543"/>
              <a:chOff x="0" y="0"/>
              <a:chExt cx="812800" cy="812800"/>
            </a:xfrm>
          </p:grpSpPr>
          <p:sp>
            <p:nvSpPr>
              <p:cNvPr id="138" name="Google Shape;138;g28bacac50db_0_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g28bacac50db_0_104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" name="Google Shape;140;g28bacac50db_0_104"/>
            <p:cNvSpPr txBox="1"/>
            <p:nvPr/>
          </p:nvSpPr>
          <p:spPr>
            <a:xfrm>
              <a:off x="176092" y="-8423"/>
              <a:ext cx="7974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35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41" name="Google Shape;141;g28bacac50db_0_104"/>
          <p:cNvGrpSpPr/>
          <p:nvPr/>
        </p:nvGrpSpPr>
        <p:grpSpPr>
          <a:xfrm>
            <a:off x="3226440" y="6503591"/>
            <a:ext cx="862157" cy="877875"/>
            <a:chOff x="0" y="-20957"/>
            <a:chExt cx="1149543" cy="1170500"/>
          </a:xfrm>
        </p:grpSpPr>
        <p:grpSp>
          <p:nvGrpSpPr>
            <p:cNvPr id="142" name="Google Shape;142;g28bacac50db_0_104"/>
            <p:cNvGrpSpPr/>
            <p:nvPr/>
          </p:nvGrpSpPr>
          <p:grpSpPr>
            <a:xfrm>
              <a:off x="0" y="0"/>
              <a:ext cx="1149543" cy="1149543"/>
              <a:chOff x="0" y="0"/>
              <a:chExt cx="812800" cy="812800"/>
            </a:xfrm>
          </p:grpSpPr>
          <p:sp>
            <p:nvSpPr>
              <p:cNvPr id="143" name="Google Shape;143;g28bacac50db_0_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g28bacac50db_0_104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" name="Google Shape;145;g28bacac50db_0_104"/>
            <p:cNvSpPr txBox="1"/>
            <p:nvPr/>
          </p:nvSpPr>
          <p:spPr>
            <a:xfrm>
              <a:off x="176092" y="-20957"/>
              <a:ext cx="7974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35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146" name="Google Shape;146;g28bacac50db_0_104"/>
          <p:cNvGrpSpPr/>
          <p:nvPr/>
        </p:nvGrpSpPr>
        <p:grpSpPr>
          <a:xfrm>
            <a:off x="10052816" y="3822042"/>
            <a:ext cx="862157" cy="862157"/>
            <a:chOff x="0" y="0"/>
            <a:chExt cx="1149543" cy="1149543"/>
          </a:xfrm>
        </p:grpSpPr>
        <p:grpSp>
          <p:nvGrpSpPr>
            <p:cNvPr id="147" name="Google Shape;147;g28bacac50db_0_104"/>
            <p:cNvGrpSpPr/>
            <p:nvPr/>
          </p:nvGrpSpPr>
          <p:grpSpPr>
            <a:xfrm>
              <a:off x="0" y="0"/>
              <a:ext cx="1149543" cy="1149543"/>
              <a:chOff x="0" y="0"/>
              <a:chExt cx="812800" cy="812800"/>
            </a:xfrm>
          </p:grpSpPr>
          <p:sp>
            <p:nvSpPr>
              <p:cNvPr id="148" name="Google Shape;148;g28bacac50db_0_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g28bacac50db_0_104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0" name="Google Shape;150;g28bacac50db_0_104"/>
            <p:cNvSpPr txBox="1"/>
            <p:nvPr/>
          </p:nvSpPr>
          <p:spPr>
            <a:xfrm>
              <a:off x="176092" y="43012"/>
              <a:ext cx="7974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935">
                  <a:solidFill>
                    <a:srgbClr val="FFFFFF"/>
                  </a:solidFill>
                </a:rPr>
                <a:t>5</a:t>
              </a:r>
              <a:endParaRPr/>
            </a:p>
          </p:txBody>
        </p:sp>
      </p:grpSp>
      <p:grpSp>
        <p:nvGrpSpPr>
          <p:cNvPr id="151" name="Google Shape;151;g28bacac50db_0_104"/>
          <p:cNvGrpSpPr/>
          <p:nvPr/>
        </p:nvGrpSpPr>
        <p:grpSpPr>
          <a:xfrm>
            <a:off x="10052816" y="6503592"/>
            <a:ext cx="862157" cy="877875"/>
            <a:chOff x="0" y="-20957"/>
            <a:chExt cx="1149543" cy="1170500"/>
          </a:xfrm>
        </p:grpSpPr>
        <p:grpSp>
          <p:nvGrpSpPr>
            <p:cNvPr id="152" name="Google Shape;152;g28bacac50db_0_104"/>
            <p:cNvGrpSpPr/>
            <p:nvPr/>
          </p:nvGrpSpPr>
          <p:grpSpPr>
            <a:xfrm>
              <a:off x="0" y="0"/>
              <a:ext cx="1149543" cy="1149543"/>
              <a:chOff x="0" y="0"/>
              <a:chExt cx="812800" cy="812800"/>
            </a:xfrm>
          </p:grpSpPr>
          <p:sp>
            <p:nvSpPr>
              <p:cNvPr id="153" name="Google Shape;153;g28bacac50db_0_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g28bacac50db_0_104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55" name="Google Shape;155;g28bacac50db_0_104"/>
            <p:cNvSpPr txBox="1"/>
            <p:nvPr/>
          </p:nvSpPr>
          <p:spPr>
            <a:xfrm>
              <a:off x="176092" y="-20957"/>
              <a:ext cx="7974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935">
                  <a:solidFill>
                    <a:srgbClr val="FFFFFF"/>
                  </a:solidFill>
                </a:rPr>
                <a:t>7</a:t>
              </a:r>
              <a:endParaRPr/>
            </a:p>
          </p:txBody>
        </p:sp>
      </p:grpSp>
      <p:sp>
        <p:nvSpPr>
          <p:cNvPr id="156" name="Google Shape;156;g28bacac50db_0_104"/>
          <p:cNvSpPr/>
          <p:nvPr/>
        </p:nvSpPr>
        <p:spPr>
          <a:xfrm rot="2614985">
            <a:off x="36771" y="7692151"/>
            <a:ext cx="2466570" cy="1654844"/>
          </a:xfrm>
          <a:custGeom>
            <a:rect b="b" l="l" r="r" t="t"/>
            <a:pathLst>
              <a:path extrusionOk="0" h="1653419" w="2464445">
                <a:moveTo>
                  <a:pt x="0" y="0"/>
                </a:moveTo>
                <a:lnTo>
                  <a:pt x="2464446" y="0"/>
                </a:lnTo>
                <a:lnTo>
                  <a:pt x="2464446" y="1653419"/>
                </a:lnTo>
                <a:lnTo>
                  <a:pt x="0" y="165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g28bacac50db_0_104"/>
          <p:cNvSpPr/>
          <p:nvPr/>
        </p:nvSpPr>
        <p:spPr>
          <a:xfrm rot="-2888431">
            <a:off x="16248815" y="601361"/>
            <a:ext cx="881775" cy="2377335"/>
          </a:xfrm>
          <a:custGeom>
            <a:rect b="b" l="l" r="r" t="t"/>
            <a:pathLst>
              <a:path extrusionOk="0" h="2376644" w="881519">
                <a:moveTo>
                  <a:pt x="0" y="0"/>
                </a:moveTo>
                <a:lnTo>
                  <a:pt x="881519" y="0"/>
                </a:lnTo>
                <a:lnTo>
                  <a:pt x="881519" y="2376645"/>
                </a:lnTo>
                <a:lnTo>
                  <a:pt x="0" y="237664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g28bacac50db_0_104"/>
          <p:cNvSpPr txBox="1"/>
          <p:nvPr/>
        </p:nvSpPr>
        <p:spPr>
          <a:xfrm>
            <a:off x="11133451" y="3983723"/>
            <a:ext cx="507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Fredoka"/>
                <a:ea typeface="Fredoka"/>
                <a:cs typeface="Fredoka"/>
                <a:sym typeface="Fredoka"/>
              </a:rPr>
              <a:t>Key Takeaways</a:t>
            </a:r>
            <a:endParaRPr sz="3500"/>
          </a:p>
        </p:txBody>
      </p:sp>
      <p:sp>
        <p:nvSpPr>
          <p:cNvPr id="159" name="Google Shape;159;g28bacac50db_0_104"/>
          <p:cNvSpPr txBox="1"/>
          <p:nvPr/>
        </p:nvSpPr>
        <p:spPr>
          <a:xfrm>
            <a:off x="4349351" y="8018474"/>
            <a:ext cx="507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Fredoka"/>
                <a:ea typeface="Fredoka"/>
                <a:cs typeface="Fredoka"/>
                <a:sym typeface="Fredoka"/>
              </a:rPr>
              <a:t>HMWs</a:t>
            </a:r>
            <a:endParaRPr sz="3500"/>
          </a:p>
        </p:txBody>
      </p:sp>
      <p:sp>
        <p:nvSpPr>
          <p:cNvPr id="160" name="Google Shape;160;g28bacac50db_0_104"/>
          <p:cNvSpPr txBox="1"/>
          <p:nvPr/>
        </p:nvSpPr>
        <p:spPr>
          <a:xfrm>
            <a:off x="11133451" y="5316364"/>
            <a:ext cx="5079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Fredoka"/>
                <a:ea typeface="Fredoka"/>
                <a:cs typeface="Fredoka"/>
                <a:sym typeface="Fredoka"/>
              </a:rPr>
              <a:t>Solutions</a:t>
            </a:r>
            <a:endParaRPr sz="3500"/>
          </a:p>
        </p:txBody>
      </p:sp>
      <p:sp>
        <p:nvSpPr>
          <p:cNvPr id="161" name="Google Shape;161;g28bacac50db_0_104"/>
          <p:cNvSpPr txBox="1"/>
          <p:nvPr/>
        </p:nvSpPr>
        <p:spPr>
          <a:xfrm>
            <a:off x="11175725" y="8029925"/>
            <a:ext cx="53823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latin typeface="Fredoka"/>
                <a:ea typeface="Fredoka"/>
                <a:cs typeface="Fredoka"/>
                <a:sym typeface="Fredoka"/>
              </a:rPr>
              <a:t>Next Steps </a:t>
            </a:r>
            <a:endParaRPr sz="3500"/>
          </a:p>
        </p:txBody>
      </p:sp>
      <p:grpSp>
        <p:nvGrpSpPr>
          <p:cNvPr id="162" name="Google Shape;162;g28bacac50db_0_104"/>
          <p:cNvGrpSpPr/>
          <p:nvPr/>
        </p:nvGrpSpPr>
        <p:grpSpPr>
          <a:xfrm>
            <a:off x="10052815" y="7860366"/>
            <a:ext cx="862157" cy="877875"/>
            <a:chOff x="0" y="-20957"/>
            <a:chExt cx="1149543" cy="1170500"/>
          </a:xfrm>
        </p:grpSpPr>
        <p:grpSp>
          <p:nvGrpSpPr>
            <p:cNvPr id="163" name="Google Shape;163;g28bacac50db_0_104"/>
            <p:cNvGrpSpPr/>
            <p:nvPr/>
          </p:nvGrpSpPr>
          <p:grpSpPr>
            <a:xfrm>
              <a:off x="0" y="0"/>
              <a:ext cx="1149543" cy="1149543"/>
              <a:chOff x="0" y="0"/>
              <a:chExt cx="812800" cy="812800"/>
            </a:xfrm>
          </p:grpSpPr>
          <p:sp>
            <p:nvSpPr>
              <p:cNvPr id="164" name="Google Shape;164;g28bacac50db_0_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g28bacac50db_0_104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66" name="Google Shape;166;g28bacac50db_0_104"/>
            <p:cNvSpPr txBox="1"/>
            <p:nvPr/>
          </p:nvSpPr>
          <p:spPr>
            <a:xfrm>
              <a:off x="176092" y="-20957"/>
              <a:ext cx="7974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935">
                  <a:solidFill>
                    <a:srgbClr val="FFFFFF"/>
                  </a:solidFill>
                </a:rPr>
                <a:t>8</a:t>
              </a:r>
              <a:endParaRPr/>
            </a:p>
          </p:txBody>
        </p:sp>
      </p:grpSp>
      <p:grpSp>
        <p:nvGrpSpPr>
          <p:cNvPr id="167" name="Google Shape;167;g28bacac50db_0_104"/>
          <p:cNvGrpSpPr/>
          <p:nvPr/>
        </p:nvGrpSpPr>
        <p:grpSpPr>
          <a:xfrm>
            <a:off x="10052816" y="5146817"/>
            <a:ext cx="862157" cy="877875"/>
            <a:chOff x="0" y="-20957"/>
            <a:chExt cx="1149543" cy="1170500"/>
          </a:xfrm>
        </p:grpSpPr>
        <p:grpSp>
          <p:nvGrpSpPr>
            <p:cNvPr id="168" name="Google Shape;168;g28bacac50db_0_104"/>
            <p:cNvGrpSpPr/>
            <p:nvPr/>
          </p:nvGrpSpPr>
          <p:grpSpPr>
            <a:xfrm>
              <a:off x="0" y="0"/>
              <a:ext cx="1149543" cy="1149543"/>
              <a:chOff x="0" y="0"/>
              <a:chExt cx="812800" cy="812800"/>
            </a:xfrm>
          </p:grpSpPr>
          <p:sp>
            <p:nvSpPr>
              <p:cNvPr id="169" name="Google Shape;169;g28bacac50db_0_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g28bacac50db_0_104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" name="Google Shape;171;g28bacac50db_0_104"/>
            <p:cNvSpPr txBox="1"/>
            <p:nvPr/>
          </p:nvSpPr>
          <p:spPr>
            <a:xfrm>
              <a:off x="176092" y="-20957"/>
              <a:ext cx="7974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35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</p:txBody>
        </p:sp>
      </p:grpSp>
      <p:grpSp>
        <p:nvGrpSpPr>
          <p:cNvPr id="172" name="Google Shape;172;g28bacac50db_0_104"/>
          <p:cNvGrpSpPr/>
          <p:nvPr/>
        </p:nvGrpSpPr>
        <p:grpSpPr>
          <a:xfrm>
            <a:off x="3226441" y="7818942"/>
            <a:ext cx="862157" cy="862157"/>
            <a:chOff x="0" y="0"/>
            <a:chExt cx="1149543" cy="1149543"/>
          </a:xfrm>
        </p:grpSpPr>
        <p:grpSp>
          <p:nvGrpSpPr>
            <p:cNvPr id="173" name="Google Shape;173;g28bacac50db_0_104"/>
            <p:cNvGrpSpPr/>
            <p:nvPr/>
          </p:nvGrpSpPr>
          <p:grpSpPr>
            <a:xfrm>
              <a:off x="0" y="0"/>
              <a:ext cx="1149543" cy="1149543"/>
              <a:chOff x="0" y="0"/>
              <a:chExt cx="812800" cy="812800"/>
            </a:xfrm>
          </p:grpSpPr>
          <p:sp>
            <p:nvSpPr>
              <p:cNvPr id="174" name="Google Shape;174;g28bacac50db_0_10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g28bacac50db_0_104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6" name="Google Shape;176;g28bacac50db_0_104"/>
            <p:cNvSpPr txBox="1"/>
            <p:nvPr/>
          </p:nvSpPr>
          <p:spPr>
            <a:xfrm>
              <a:off x="176092" y="43012"/>
              <a:ext cx="7974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4935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sp>
        <p:nvSpPr>
          <p:cNvPr id="177" name="Google Shape;177;g28bacac50db_0_104"/>
          <p:cNvSpPr txBox="1"/>
          <p:nvPr/>
        </p:nvSpPr>
        <p:spPr>
          <a:xfrm>
            <a:off x="11036600" y="6580888"/>
            <a:ext cx="5950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2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Experience Prototypes</a:t>
            </a:r>
            <a:endParaRPr sz="3500">
              <a:solidFill>
                <a:schemeClr val="dk1"/>
              </a:solidFill>
              <a:latin typeface="Fredoka"/>
              <a:ea typeface="Fredoka"/>
              <a:cs typeface="Fredoka"/>
              <a:sym typeface="Fredok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8bb0774533_4_1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97" l="-2409" r="-1799" t="-24857"/>
            </a:stretch>
          </a:blipFill>
          <a:ln>
            <a:noFill/>
          </a:ln>
        </p:spPr>
      </p:sp>
      <p:grpSp>
        <p:nvGrpSpPr>
          <p:cNvPr id="778" name="Google Shape;778;g28bb0774533_4_120"/>
          <p:cNvGrpSpPr/>
          <p:nvPr/>
        </p:nvGrpSpPr>
        <p:grpSpPr>
          <a:xfrm>
            <a:off x="1028700" y="1219828"/>
            <a:ext cx="11179226" cy="7847599"/>
            <a:chOff x="0" y="0"/>
            <a:chExt cx="14905634" cy="10463466"/>
          </a:xfrm>
        </p:grpSpPr>
        <p:grpSp>
          <p:nvGrpSpPr>
            <p:cNvPr id="779" name="Google Shape;779;g28bb0774533_4_120"/>
            <p:cNvGrpSpPr/>
            <p:nvPr/>
          </p:nvGrpSpPr>
          <p:grpSpPr>
            <a:xfrm>
              <a:off x="0" y="0"/>
              <a:ext cx="14905634" cy="10463466"/>
              <a:chOff x="0" y="0"/>
              <a:chExt cx="15228478" cy="10690096"/>
            </a:xfrm>
          </p:grpSpPr>
          <p:sp>
            <p:nvSpPr>
              <p:cNvPr id="780" name="Google Shape;780;g28bb0774533_4_120"/>
              <p:cNvSpPr/>
              <p:nvPr/>
            </p:nvSpPr>
            <p:spPr>
              <a:xfrm>
                <a:off x="31750" y="31750"/>
                <a:ext cx="15164978" cy="10626596"/>
              </a:xfrm>
              <a:custGeom>
                <a:rect b="b" l="l" r="r" t="t"/>
                <a:pathLst>
                  <a:path extrusionOk="0" h="10626596" w="15164978">
                    <a:moveTo>
                      <a:pt x="15072269" y="10626596"/>
                    </a:moveTo>
                    <a:lnTo>
                      <a:pt x="92710" y="10626596"/>
                    </a:lnTo>
                    <a:cubicBezTo>
                      <a:pt x="41910" y="10626596"/>
                      <a:pt x="0" y="10584686"/>
                      <a:pt x="0" y="1053388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5070998" y="0"/>
                    </a:lnTo>
                    <a:cubicBezTo>
                      <a:pt x="15121798" y="0"/>
                      <a:pt x="15163709" y="41910"/>
                      <a:pt x="15163709" y="92710"/>
                    </a:cubicBezTo>
                    <a:lnTo>
                      <a:pt x="15163709" y="10532617"/>
                    </a:lnTo>
                    <a:cubicBezTo>
                      <a:pt x="15164978" y="10584686"/>
                      <a:pt x="15123069" y="10626596"/>
                      <a:pt x="15072269" y="10626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g28bb0774533_4_120"/>
              <p:cNvSpPr/>
              <p:nvPr/>
            </p:nvSpPr>
            <p:spPr>
              <a:xfrm>
                <a:off x="0" y="0"/>
                <a:ext cx="15228478" cy="10690096"/>
              </a:xfrm>
              <a:custGeom>
                <a:rect b="b" l="l" r="r" t="t"/>
                <a:pathLst>
                  <a:path extrusionOk="0" h="10690096" w="15228478">
                    <a:moveTo>
                      <a:pt x="15104019" y="59690"/>
                    </a:moveTo>
                    <a:cubicBezTo>
                      <a:pt x="15139578" y="59690"/>
                      <a:pt x="15168789" y="88900"/>
                      <a:pt x="15168789" y="124460"/>
                    </a:cubicBezTo>
                    <a:lnTo>
                      <a:pt x="15168789" y="10565636"/>
                    </a:lnTo>
                    <a:cubicBezTo>
                      <a:pt x="15168789" y="10601196"/>
                      <a:pt x="15139578" y="10630406"/>
                      <a:pt x="15104019" y="10630406"/>
                    </a:cubicBezTo>
                    <a:lnTo>
                      <a:pt x="124460" y="10630406"/>
                    </a:lnTo>
                    <a:cubicBezTo>
                      <a:pt x="88900" y="10630406"/>
                      <a:pt x="59690" y="10601196"/>
                      <a:pt x="59690" y="1056563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5104019" y="59690"/>
                    </a:lnTo>
                    <a:moveTo>
                      <a:pt x="1510401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565636"/>
                    </a:lnTo>
                    <a:cubicBezTo>
                      <a:pt x="0" y="10634217"/>
                      <a:pt x="55880" y="10690096"/>
                      <a:pt x="124460" y="10690096"/>
                    </a:cubicBezTo>
                    <a:lnTo>
                      <a:pt x="15104019" y="10690096"/>
                    </a:lnTo>
                    <a:cubicBezTo>
                      <a:pt x="15172598" y="10690096"/>
                      <a:pt x="15228478" y="10634217"/>
                      <a:pt x="15228478" y="10565636"/>
                    </a:cubicBezTo>
                    <a:lnTo>
                      <a:pt x="15228478" y="124460"/>
                    </a:lnTo>
                    <a:cubicBezTo>
                      <a:pt x="15228478" y="55880"/>
                      <a:pt x="15172598" y="0"/>
                      <a:pt x="1510401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82" name="Google Shape;782;g28bb0774533_4_120"/>
            <p:cNvCxnSpPr/>
            <p:nvPr/>
          </p:nvCxnSpPr>
          <p:spPr>
            <a:xfrm>
              <a:off x="33" y="1140150"/>
              <a:ext cx="14905200" cy="1470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83" name="Google Shape;783;g28bb0774533_4_120"/>
          <p:cNvSpPr txBox="1"/>
          <p:nvPr/>
        </p:nvSpPr>
        <p:spPr>
          <a:xfrm>
            <a:off x="1410052" y="1494009"/>
            <a:ext cx="627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Solutions Brainstorming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784" name="Google Shape;784;g28bb0774533_4_120"/>
          <p:cNvGrpSpPr/>
          <p:nvPr/>
        </p:nvGrpSpPr>
        <p:grpSpPr>
          <a:xfrm>
            <a:off x="12388537" y="1219828"/>
            <a:ext cx="4870704" cy="7847599"/>
            <a:chOff x="0" y="0"/>
            <a:chExt cx="6634932" cy="10690096"/>
          </a:xfrm>
        </p:grpSpPr>
        <p:sp>
          <p:nvSpPr>
            <p:cNvPr id="785" name="Google Shape;785;g28bb0774533_4_120"/>
            <p:cNvSpPr/>
            <p:nvPr/>
          </p:nvSpPr>
          <p:spPr>
            <a:xfrm>
              <a:off x="31750" y="31750"/>
              <a:ext cx="6571432" cy="10626596"/>
            </a:xfrm>
            <a:custGeom>
              <a:rect b="b" l="l" r="r" t="t"/>
              <a:pathLst>
                <a:path extrusionOk="0" h="10626596" w="6571432">
                  <a:moveTo>
                    <a:pt x="6478722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77452" y="0"/>
                  </a:lnTo>
                  <a:cubicBezTo>
                    <a:pt x="6528252" y="0"/>
                    <a:pt x="6570162" y="41910"/>
                    <a:pt x="6570162" y="92710"/>
                  </a:cubicBezTo>
                  <a:lnTo>
                    <a:pt x="6570162" y="10532617"/>
                  </a:lnTo>
                  <a:cubicBezTo>
                    <a:pt x="6571432" y="10584686"/>
                    <a:pt x="6529522" y="10626596"/>
                    <a:pt x="6478722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28bb0774533_4_120"/>
            <p:cNvSpPr/>
            <p:nvPr/>
          </p:nvSpPr>
          <p:spPr>
            <a:xfrm>
              <a:off x="0" y="0"/>
              <a:ext cx="6634932" cy="10690096"/>
            </a:xfrm>
            <a:custGeom>
              <a:rect b="b" l="l" r="r" t="t"/>
              <a:pathLst>
                <a:path extrusionOk="0" h="10690096" w="6634932">
                  <a:moveTo>
                    <a:pt x="6510472" y="59690"/>
                  </a:moveTo>
                  <a:cubicBezTo>
                    <a:pt x="6546032" y="59690"/>
                    <a:pt x="6575242" y="88900"/>
                    <a:pt x="6575242" y="124460"/>
                  </a:cubicBezTo>
                  <a:lnTo>
                    <a:pt x="6575242" y="10565636"/>
                  </a:lnTo>
                  <a:cubicBezTo>
                    <a:pt x="6575242" y="10601196"/>
                    <a:pt x="6546032" y="10630406"/>
                    <a:pt x="6510472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510472" y="59690"/>
                  </a:lnTo>
                  <a:moveTo>
                    <a:pt x="65104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6510472" y="10690096"/>
                  </a:lnTo>
                  <a:cubicBezTo>
                    <a:pt x="6579052" y="10690096"/>
                    <a:pt x="6634932" y="10634217"/>
                    <a:pt x="6634932" y="10565636"/>
                  </a:cubicBezTo>
                  <a:lnTo>
                    <a:pt x="6634932" y="124460"/>
                  </a:lnTo>
                  <a:cubicBezTo>
                    <a:pt x="6634932" y="55880"/>
                    <a:pt x="6579052" y="0"/>
                    <a:pt x="651047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87" name="Google Shape;787;g28bb0774533_4_120"/>
          <p:cNvCxnSpPr/>
          <p:nvPr/>
        </p:nvCxnSpPr>
        <p:spPr>
          <a:xfrm>
            <a:off x="12388646" y="2039995"/>
            <a:ext cx="4870500" cy="2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8" name="Google Shape;788;g28bb0774533_4_120"/>
          <p:cNvSpPr txBox="1"/>
          <p:nvPr/>
        </p:nvSpPr>
        <p:spPr>
          <a:xfrm>
            <a:off x="12782846" y="1494009"/>
            <a:ext cx="342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Best Ideas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789" name="Google Shape;789;g28bb0774533_4_120"/>
          <p:cNvGrpSpPr/>
          <p:nvPr/>
        </p:nvGrpSpPr>
        <p:grpSpPr>
          <a:xfrm>
            <a:off x="11144417" y="1607523"/>
            <a:ext cx="661004" cy="183794"/>
            <a:chOff x="0" y="0"/>
            <a:chExt cx="881339" cy="245059"/>
          </a:xfrm>
        </p:grpSpPr>
        <p:grpSp>
          <p:nvGrpSpPr>
            <p:cNvPr id="790" name="Google Shape;790;g28bb0774533_4_120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791" name="Google Shape;791;g28bb0774533_4_1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2" name="Google Shape;792;g28bb0774533_4_12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3" name="Google Shape;793;g28bb0774533_4_120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794" name="Google Shape;794;g28bb0774533_4_1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5" name="Google Shape;795;g28bb0774533_4_12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96" name="Google Shape;796;g28bb0774533_4_120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797" name="Google Shape;797;g28bb0774533_4_1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g28bb0774533_4_12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799" name="Google Shape;799;g28bb0774533_4_120"/>
          <p:cNvGrpSpPr/>
          <p:nvPr/>
        </p:nvGrpSpPr>
        <p:grpSpPr>
          <a:xfrm>
            <a:off x="16287506" y="1607523"/>
            <a:ext cx="661004" cy="183794"/>
            <a:chOff x="0" y="0"/>
            <a:chExt cx="881339" cy="245059"/>
          </a:xfrm>
        </p:grpSpPr>
        <p:grpSp>
          <p:nvGrpSpPr>
            <p:cNvPr id="800" name="Google Shape;800;g28bb0774533_4_120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801" name="Google Shape;801;g28bb0774533_4_1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g28bb0774533_4_12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3" name="Google Shape;803;g28bb0774533_4_120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804" name="Google Shape;804;g28bb0774533_4_1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g28bb0774533_4_12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6" name="Google Shape;806;g28bb0774533_4_120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807" name="Google Shape;807;g28bb0774533_4_12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8" name="Google Shape;808;g28bb0774533_4_12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09" name="Google Shape;809;g28bb0774533_4_120"/>
          <p:cNvSpPr txBox="1"/>
          <p:nvPr/>
        </p:nvSpPr>
        <p:spPr>
          <a:xfrm>
            <a:off x="2019149" y="2925254"/>
            <a:ext cx="13191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¡Idea genial!</a:t>
            </a:r>
            <a:endParaRPr/>
          </a:p>
        </p:txBody>
      </p:sp>
      <p:sp>
        <p:nvSpPr>
          <p:cNvPr id="810" name="Google Shape;810;g28bb0774533_4_120"/>
          <p:cNvSpPr/>
          <p:nvPr/>
        </p:nvSpPr>
        <p:spPr>
          <a:xfrm>
            <a:off x="-351609" y="-31892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11" name="Google Shape;811;g28bb0774533_4_120"/>
          <p:cNvSpPr txBox="1"/>
          <p:nvPr/>
        </p:nvSpPr>
        <p:spPr>
          <a:xfrm>
            <a:off x="1386162" y="2399850"/>
            <a:ext cx="1046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DM Sans"/>
                <a:ea typeface="DM Sans"/>
                <a:cs typeface="DM Sans"/>
                <a:sym typeface="DM Sans"/>
              </a:rPr>
              <a:t>HMW </a:t>
            </a:r>
            <a:r>
              <a:rPr lang="en-US" sz="3000">
                <a:latin typeface="DM Sans Medium"/>
                <a:ea typeface="DM Sans Medium"/>
                <a:cs typeface="DM Sans Medium"/>
                <a:sym typeface="DM Sans Medium"/>
              </a:rPr>
              <a:t>give Jack more importance to having a balanced day that includes active lifestyles?</a:t>
            </a:r>
            <a:endParaRPr sz="3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812" name="Google Shape;812;g28bb0774533_4_1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66325" y="3759850"/>
            <a:ext cx="6541725" cy="500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g28bb0774533_4_1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894500" y="3200275"/>
            <a:ext cx="3628420" cy="37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28bb0774533_4_120"/>
          <p:cNvSpPr/>
          <p:nvPr/>
        </p:nvSpPr>
        <p:spPr>
          <a:xfrm rot="3733543">
            <a:off x="11244992" y="7466891"/>
            <a:ext cx="1500803" cy="3277892"/>
          </a:xfrm>
          <a:custGeom>
            <a:rect b="b" l="l" r="r" t="t"/>
            <a:pathLst>
              <a:path extrusionOk="0" h="1625667" w="1770528">
                <a:moveTo>
                  <a:pt x="0" y="0"/>
                </a:moveTo>
                <a:lnTo>
                  <a:pt x="1770528" y="0"/>
                </a:lnTo>
                <a:lnTo>
                  <a:pt x="1770528" y="1625667"/>
                </a:lnTo>
                <a:lnTo>
                  <a:pt x="0" y="1625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bb0774533_4_36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97" l="-2409" r="-1799" t="-24857"/>
            </a:stretch>
          </a:blipFill>
          <a:ln>
            <a:noFill/>
          </a:ln>
        </p:spPr>
      </p:sp>
      <p:grpSp>
        <p:nvGrpSpPr>
          <p:cNvPr id="820" name="Google Shape;820;g28bb0774533_4_362"/>
          <p:cNvGrpSpPr/>
          <p:nvPr/>
        </p:nvGrpSpPr>
        <p:grpSpPr>
          <a:xfrm>
            <a:off x="7003523" y="3215179"/>
            <a:ext cx="4280953" cy="6564143"/>
            <a:chOff x="109" y="-1921981"/>
            <a:chExt cx="6213285" cy="9160121"/>
          </a:xfrm>
        </p:grpSpPr>
        <p:sp>
          <p:nvSpPr>
            <p:cNvPr id="821" name="Google Shape;821;g28bb0774533_4_362"/>
            <p:cNvSpPr/>
            <p:nvPr/>
          </p:nvSpPr>
          <p:spPr>
            <a:xfrm>
              <a:off x="31859" y="-1890231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g28bb0774533_4_362"/>
            <p:cNvSpPr/>
            <p:nvPr/>
          </p:nvSpPr>
          <p:spPr>
            <a:xfrm>
              <a:off x="109" y="-1921981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3" name="Google Shape;823;g28bb0774533_4_362"/>
          <p:cNvGrpSpPr/>
          <p:nvPr/>
        </p:nvGrpSpPr>
        <p:grpSpPr>
          <a:xfrm>
            <a:off x="1631750" y="3113506"/>
            <a:ext cx="4280953" cy="6564143"/>
            <a:chOff x="109" y="-1921981"/>
            <a:chExt cx="6213285" cy="9160121"/>
          </a:xfrm>
        </p:grpSpPr>
        <p:sp>
          <p:nvSpPr>
            <p:cNvPr id="824" name="Google Shape;824;g28bb0774533_4_362"/>
            <p:cNvSpPr/>
            <p:nvPr/>
          </p:nvSpPr>
          <p:spPr>
            <a:xfrm>
              <a:off x="31859" y="-1890231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g28bb0774533_4_362"/>
            <p:cNvSpPr/>
            <p:nvPr/>
          </p:nvSpPr>
          <p:spPr>
            <a:xfrm>
              <a:off x="109" y="-1921981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6" name="Google Shape;826;g28bb0774533_4_362"/>
          <p:cNvGrpSpPr/>
          <p:nvPr/>
        </p:nvGrpSpPr>
        <p:grpSpPr>
          <a:xfrm>
            <a:off x="2469747" y="1087056"/>
            <a:ext cx="13375302" cy="1716893"/>
            <a:chOff x="0" y="0"/>
            <a:chExt cx="21126681" cy="2711883"/>
          </a:xfrm>
        </p:grpSpPr>
        <p:sp>
          <p:nvSpPr>
            <p:cNvPr id="827" name="Google Shape;827;g28bb0774533_4_362"/>
            <p:cNvSpPr/>
            <p:nvPr/>
          </p:nvSpPr>
          <p:spPr>
            <a:xfrm>
              <a:off x="31750" y="31750"/>
              <a:ext cx="21063181" cy="2648383"/>
            </a:xfrm>
            <a:custGeom>
              <a:rect b="b" l="l" r="r" t="t"/>
              <a:pathLst>
                <a:path extrusionOk="0" h="2648383" w="21063181">
                  <a:moveTo>
                    <a:pt x="20970470" y="2648383"/>
                  </a:moveTo>
                  <a:lnTo>
                    <a:pt x="92710" y="2648383"/>
                  </a:lnTo>
                  <a:cubicBezTo>
                    <a:pt x="41910" y="2648383"/>
                    <a:pt x="0" y="2606473"/>
                    <a:pt x="0" y="25556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69201" y="0"/>
                  </a:lnTo>
                  <a:cubicBezTo>
                    <a:pt x="21020001" y="0"/>
                    <a:pt x="21061911" y="41910"/>
                    <a:pt x="21061911" y="92710"/>
                  </a:cubicBezTo>
                  <a:lnTo>
                    <a:pt x="21061911" y="2554403"/>
                  </a:lnTo>
                  <a:cubicBezTo>
                    <a:pt x="21063181" y="2606473"/>
                    <a:pt x="21021270" y="2648383"/>
                    <a:pt x="20970470" y="2648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g28bb0774533_4_362"/>
            <p:cNvSpPr/>
            <p:nvPr/>
          </p:nvSpPr>
          <p:spPr>
            <a:xfrm>
              <a:off x="0" y="0"/>
              <a:ext cx="21126681" cy="2711883"/>
            </a:xfrm>
            <a:custGeom>
              <a:rect b="b" l="l" r="r" t="t"/>
              <a:pathLst>
                <a:path extrusionOk="0" h="2711883" w="21126681">
                  <a:moveTo>
                    <a:pt x="21002220" y="59690"/>
                  </a:moveTo>
                  <a:cubicBezTo>
                    <a:pt x="21037781" y="59690"/>
                    <a:pt x="21066990" y="88900"/>
                    <a:pt x="21066990" y="124460"/>
                  </a:cubicBezTo>
                  <a:lnTo>
                    <a:pt x="21066990" y="2587423"/>
                  </a:lnTo>
                  <a:cubicBezTo>
                    <a:pt x="21066990" y="2622983"/>
                    <a:pt x="21037781" y="2652193"/>
                    <a:pt x="21002220" y="2652193"/>
                  </a:cubicBezTo>
                  <a:lnTo>
                    <a:pt x="124460" y="2652193"/>
                  </a:lnTo>
                  <a:cubicBezTo>
                    <a:pt x="88900" y="2652193"/>
                    <a:pt x="59690" y="2622983"/>
                    <a:pt x="59690" y="258742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002220" y="59690"/>
                  </a:lnTo>
                  <a:moveTo>
                    <a:pt x="210022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87423"/>
                  </a:lnTo>
                  <a:cubicBezTo>
                    <a:pt x="0" y="2656003"/>
                    <a:pt x="55880" y="2711883"/>
                    <a:pt x="124460" y="2711883"/>
                  </a:cubicBezTo>
                  <a:lnTo>
                    <a:pt x="21002220" y="2711883"/>
                  </a:lnTo>
                  <a:cubicBezTo>
                    <a:pt x="21070801" y="2711883"/>
                    <a:pt x="21126681" y="2656003"/>
                    <a:pt x="21126681" y="2587423"/>
                  </a:cubicBezTo>
                  <a:lnTo>
                    <a:pt x="21126681" y="124460"/>
                  </a:lnTo>
                  <a:cubicBezTo>
                    <a:pt x="21126681" y="55880"/>
                    <a:pt x="21070801" y="0"/>
                    <a:pt x="2100222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9" name="Google Shape;829;g28bb0774533_4_362"/>
          <p:cNvGrpSpPr/>
          <p:nvPr/>
        </p:nvGrpSpPr>
        <p:grpSpPr>
          <a:xfrm>
            <a:off x="2791989" y="1418804"/>
            <a:ext cx="1022702" cy="284378"/>
            <a:chOff x="0" y="0"/>
            <a:chExt cx="1363602" cy="379171"/>
          </a:xfrm>
        </p:grpSpPr>
        <p:grpSp>
          <p:nvGrpSpPr>
            <p:cNvPr id="830" name="Google Shape;830;g28bb0774533_4_362"/>
            <p:cNvGrpSpPr/>
            <p:nvPr/>
          </p:nvGrpSpPr>
          <p:grpSpPr>
            <a:xfrm>
              <a:off x="0" y="0"/>
              <a:ext cx="379171" cy="379171"/>
              <a:chOff x="0" y="0"/>
              <a:chExt cx="812800" cy="812800"/>
            </a:xfrm>
          </p:grpSpPr>
          <p:sp>
            <p:nvSpPr>
              <p:cNvPr id="831" name="Google Shape;831;g28bb0774533_4_3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2" name="Google Shape;832;g28bb0774533_4_36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3" name="Google Shape;833;g28bb0774533_4_362"/>
            <p:cNvGrpSpPr/>
            <p:nvPr/>
          </p:nvGrpSpPr>
          <p:grpSpPr>
            <a:xfrm>
              <a:off x="492679" y="0"/>
              <a:ext cx="379171" cy="379171"/>
              <a:chOff x="0" y="0"/>
              <a:chExt cx="812800" cy="812800"/>
            </a:xfrm>
          </p:grpSpPr>
          <p:sp>
            <p:nvSpPr>
              <p:cNvPr id="834" name="Google Shape;834;g28bb0774533_4_3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g28bb0774533_4_36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36" name="Google Shape;836;g28bb0774533_4_362"/>
            <p:cNvGrpSpPr/>
            <p:nvPr/>
          </p:nvGrpSpPr>
          <p:grpSpPr>
            <a:xfrm>
              <a:off x="984431" y="0"/>
              <a:ext cx="379171" cy="379171"/>
              <a:chOff x="0" y="0"/>
              <a:chExt cx="812800" cy="812800"/>
            </a:xfrm>
          </p:grpSpPr>
          <p:sp>
            <p:nvSpPr>
              <p:cNvPr id="837" name="Google Shape;837;g28bb0774533_4_36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8" name="Google Shape;838;g28bb0774533_4_362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9" name="Google Shape;839;g28bb0774533_4_362"/>
          <p:cNvSpPr txBox="1"/>
          <p:nvPr/>
        </p:nvSpPr>
        <p:spPr>
          <a:xfrm>
            <a:off x="12844897" y="7749094"/>
            <a:ext cx="35886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28bb0774533_4_362"/>
          <p:cNvSpPr txBox="1"/>
          <p:nvPr/>
        </p:nvSpPr>
        <p:spPr>
          <a:xfrm>
            <a:off x="3423038" y="1400025"/>
            <a:ext cx="11468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latin typeface="Fredoka"/>
                <a:ea typeface="Fredoka"/>
                <a:cs typeface="Fredoka"/>
                <a:sym typeface="Fredoka"/>
              </a:rPr>
              <a:t>3 Key Solutions</a:t>
            </a:r>
            <a:endParaRPr sz="7500"/>
          </a:p>
        </p:txBody>
      </p:sp>
      <p:sp>
        <p:nvSpPr>
          <p:cNvPr id="841" name="Google Shape;841;g28bb0774533_4_362"/>
          <p:cNvSpPr txBox="1"/>
          <p:nvPr/>
        </p:nvSpPr>
        <p:spPr>
          <a:xfrm>
            <a:off x="12844897" y="8281990"/>
            <a:ext cx="358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</p:txBody>
      </p:sp>
      <p:grpSp>
        <p:nvGrpSpPr>
          <p:cNvPr id="842" name="Google Shape;842;g28bb0774533_4_362"/>
          <p:cNvGrpSpPr/>
          <p:nvPr/>
        </p:nvGrpSpPr>
        <p:grpSpPr>
          <a:xfrm>
            <a:off x="12498722" y="3215179"/>
            <a:ext cx="4280953" cy="6564143"/>
            <a:chOff x="109" y="-1921981"/>
            <a:chExt cx="6213285" cy="9160121"/>
          </a:xfrm>
        </p:grpSpPr>
        <p:sp>
          <p:nvSpPr>
            <p:cNvPr id="843" name="Google Shape;843;g28bb0774533_4_362"/>
            <p:cNvSpPr/>
            <p:nvPr/>
          </p:nvSpPr>
          <p:spPr>
            <a:xfrm>
              <a:off x="31859" y="-1890231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g28bb0774533_4_362"/>
            <p:cNvSpPr/>
            <p:nvPr/>
          </p:nvSpPr>
          <p:spPr>
            <a:xfrm>
              <a:off x="109" y="-1921981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5" name="Google Shape;845;g28bb0774533_4_362"/>
          <p:cNvSpPr txBox="1"/>
          <p:nvPr/>
        </p:nvSpPr>
        <p:spPr>
          <a:xfrm>
            <a:off x="12844975" y="3460800"/>
            <a:ext cx="3588600" cy="59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Free Friends</a:t>
            </a:r>
            <a:endParaRPr b="1" sz="2753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Users share </a:t>
            </a: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their</a:t>
            </a: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free time slots with </a:t>
            </a: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friends as to streamline organization of group activities (socializing, exercising, co-working, etc.)</a:t>
            </a: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2753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6" name="Google Shape;846;g28bb0774533_4_362"/>
          <p:cNvSpPr txBox="1"/>
          <p:nvPr/>
        </p:nvSpPr>
        <p:spPr>
          <a:xfrm>
            <a:off x="7305650" y="3462069"/>
            <a:ext cx="3747300" cy="6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3">
                <a:latin typeface="DM Sans"/>
                <a:ea typeface="DM Sans"/>
                <a:cs typeface="DM Sans"/>
                <a:sym typeface="DM Sans"/>
              </a:rPr>
              <a:t>LogOn</a:t>
            </a:r>
            <a:endParaRPr b="1" sz="2753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A social platform where users share pictures of their activities throughout the day. Posts are shared with friends to serve as motivation to complete and share frequent activities.</a:t>
            </a:r>
            <a:endParaRPr sz="2753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 </a:t>
            </a:r>
            <a:endParaRPr sz="2753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47" name="Google Shape;847;g28bb0774533_4_362"/>
          <p:cNvSpPr txBox="1"/>
          <p:nvPr/>
        </p:nvSpPr>
        <p:spPr>
          <a:xfrm>
            <a:off x="1977925" y="3462075"/>
            <a:ext cx="3588600" cy="57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53">
                <a:latin typeface="DM Sans"/>
                <a:ea typeface="DM Sans"/>
                <a:cs typeface="DM Sans"/>
                <a:sym typeface="DM Sans"/>
              </a:rPr>
              <a:t>Roll the Dice</a:t>
            </a:r>
            <a:endParaRPr b="1" sz="2753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lnSpc>
                <a:spcPct val="1399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The user will set 6 weekly incremental goals (e.g. get coffee with a friend, meditate 5 min, go on walk). They roll a die each day and should complete the activity it </a:t>
            </a: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lands</a:t>
            </a:r>
            <a:r>
              <a:rPr lang="en-US" sz="2753">
                <a:latin typeface="DM Sans"/>
                <a:ea typeface="DM Sans"/>
                <a:cs typeface="DM Sans"/>
                <a:sym typeface="DM Sans"/>
              </a:rPr>
              <a:t> on. </a:t>
            </a:r>
            <a:endParaRPr sz="2753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8bb0774533_4_23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97" l="-2409" r="-1799" t="-24857"/>
            </a:stretch>
          </a:blipFill>
          <a:ln>
            <a:noFill/>
          </a:ln>
        </p:spPr>
      </p:sp>
      <p:sp>
        <p:nvSpPr>
          <p:cNvPr id="853" name="Google Shape;853;g28bb0774533_4_234"/>
          <p:cNvSpPr txBox="1"/>
          <p:nvPr/>
        </p:nvSpPr>
        <p:spPr>
          <a:xfrm>
            <a:off x="1410052" y="1494009"/>
            <a:ext cx="627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Solutions Brainstorming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854" name="Google Shape;854;g28bb0774533_4_234"/>
          <p:cNvGrpSpPr/>
          <p:nvPr/>
        </p:nvGrpSpPr>
        <p:grpSpPr>
          <a:xfrm>
            <a:off x="12388537" y="1219828"/>
            <a:ext cx="4870704" cy="7847599"/>
            <a:chOff x="0" y="0"/>
            <a:chExt cx="6634932" cy="10690096"/>
          </a:xfrm>
        </p:grpSpPr>
        <p:sp>
          <p:nvSpPr>
            <p:cNvPr id="855" name="Google Shape;855;g28bb0774533_4_234"/>
            <p:cNvSpPr/>
            <p:nvPr/>
          </p:nvSpPr>
          <p:spPr>
            <a:xfrm>
              <a:off x="31750" y="31750"/>
              <a:ext cx="6571432" cy="10626596"/>
            </a:xfrm>
            <a:custGeom>
              <a:rect b="b" l="l" r="r" t="t"/>
              <a:pathLst>
                <a:path extrusionOk="0" h="10626596" w="6571432">
                  <a:moveTo>
                    <a:pt x="6478722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77452" y="0"/>
                  </a:lnTo>
                  <a:cubicBezTo>
                    <a:pt x="6528252" y="0"/>
                    <a:pt x="6570162" y="41910"/>
                    <a:pt x="6570162" y="92710"/>
                  </a:cubicBezTo>
                  <a:lnTo>
                    <a:pt x="6570162" y="10532617"/>
                  </a:lnTo>
                  <a:cubicBezTo>
                    <a:pt x="6571432" y="10584686"/>
                    <a:pt x="6529522" y="10626596"/>
                    <a:pt x="6478722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g28bb0774533_4_234"/>
            <p:cNvSpPr/>
            <p:nvPr/>
          </p:nvSpPr>
          <p:spPr>
            <a:xfrm>
              <a:off x="0" y="0"/>
              <a:ext cx="6634932" cy="10690096"/>
            </a:xfrm>
            <a:custGeom>
              <a:rect b="b" l="l" r="r" t="t"/>
              <a:pathLst>
                <a:path extrusionOk="0" h="10690096" w="6634932">
                  <a:moveTo>
                    <a:pt x="6510472" y="59690"/>
                  </a:moveTo>
                  <a:cubicBezTo>
                    <a:pt x="6546032" y="59690"/>
                    <a:pt x="6575242" y="88900"/>
                    <a:pt x="6575242" y="124460"/>
                  </a:cubicBezTo>
                  <a:lnTo>
                    <a:pt x="6575242" y="10565636"/>
                  </a:lnTo>
                  <a:cubicBezTo>
                    <a:pt x="6575242" y="10601196"/>
                    <a:pt x="6546032" y="10630406"/>
                    <a:pt x="6510472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510472" y="59690"/>
                  </a:lnTo>
                  <a:moveTo>
                    <a:pt x="65104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6510472" y="10690096"/>
                  </a:lnTo>
                  <a:cubicBezTo>
                    <a:pt x="6579052" y="10690096"/>
                    <a:pt x="6634932" y="10634217"/>
                    <a:pt x="6634932" y="10565636"/>
                  </a:cubicBezTo>
                  <a:lnTo>
                    <a:pt x="6634932" y="124460"/>
                  </a:lnTo>
                  <a:cubicBezTo>
                    <a:pt x="6634932" y="55880"/>
                    <a:pt x="6579052" y="0"/>
                    <a:pt x="651047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857" name="Google Shape;857;g28bb0774533_4_234"/>
          <p:cNvCxnSpPr/>
          <p:nvPr/>
        </p:nvCxnSpPr>
        <p:spPr>
          <a:xfrm>
            <a:off x="12388646" y="2039995"/>
            <a:ext cx="4870500" cy="2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8" name="Google Shape;858;g28bb0774533_4_234"/>
          <p:cNvSpPr txBox="1"/>
          <p:nvPr/>
        </p:nvSpPr>
        <p:spPr>
          <a:xfrm>
            <a:off x="12782846" y="1494009"/>
            <a:ext cx="342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Key assumption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859" name="Google Shape;859;g28bb0774533_4_234"/>
          <p:cNvGrpSpPr/>
          <p:nvPr/>
        </p:nvGrpSpPr>
        <p:grpSpPr>
          <a:xfrm>
            <a:off x="1028700" y="1219828"/>
            <a:ext cx="11179226" cy="7847599"/>
            <a:chOff x="0" y="0"/>
            <a:chExt cx="14905634" cy="10463466"/>
          </a:xfrm>
        </p:grpSpPr>
        <p:grpSp>
          <p:nvGrpSpPr>
            <p:cNvPr id="860" name="Google Shape;860;g28bb0774533_4_234"/>
            <p:cNvGrpSpPr/>
            <p:nvPr/>
          </p:nvGrpSpPr>
          <p:grpSpPr>
            <a:xfrm>
              <a:off x="0" y="0"/>
              <a:ext cx="14905634" cy="10463466"/>
              <a:chOff x="0" y="0"/>
              <a:chExt cx="15228478" cy="10690096"/>
            </a:xfrm>
          </p:grpSpPr>
          <p:sp>
            <p:nvSpPr>
              <p:cNvPr id="861" name="Google Shape;861;g28bb0774533_4_234"/>
              <p:cNvSpPr/>
              <p:nvPr/>
            </p:nvSpPr>
            <p:spPr>
              <a:xfrm>
                <a:off x="31750" y="31750"/>
                <a:ext cx="15164978" cy="10626596"/>
              </a:xfrm>
              <a:custGeom>
                <a:rect b="b" l="l" r="r" t="t"/>
                <a:pathLst>
                  <a:path extrusionOk="0" h="10626596" w="15164978">
                    <a:moveTo>
                      <a:pt x="15072269" y="10626596"/>
                    </a:moveTo>
                    <a:lnTo>
                      <a:pt x="92710" y="10626596"/>
                    </a:lnTo>
                    <a:cubicBezTo>
                      <a:pt x="41910" y="10626596"/>
                      <a:pt x="0" y="10584686"/>
                      <a:pt x="0" y="1053388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5070998" y="0"/>
                    </a:lnTo>
                    <a:cubicBezTo>
                      <a:pt x="15121798" y="0"/>
                      <a:pt x="15163709" y="41910"/>
                      <a:pt x="15163709" y="92710"/>
                    </a:cubicBezTo>
                    <a:lnTo>
                      <a:pt x="15163709" y="10532617"/>
                    </a:lnTo>
                    <a:cubicBezTo>
                      <a:pt x="15164978" y="10584686"/>
                      <a:pt x="15123069" y="10626596"/>
                      <a:pt x="15072269" y="10626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g28bb0774533_4_234"/>
              <p:cNvSpPr/>
              <p:nvPr/>
            </p:nvSpPr>
            <p:spPr>
              <a:xfrm>
                <a:off x="0" y="0"/>
                <a:ext cx="15228478" cy="10690096"/>
              </a:xfrm>
              <a:custGeom>
                <a:rect b="b" l="l" r="r" t="t"/>
                <a:pathLst>
                  <a:path extrusionOk="0" h="10690096" w="15228478">
                    <a:moveTo>
                      <a:pt x="15104019" y="59690"/>
                    </a:moveTo>
                    <a:cubicBezTo>
                      <a:pt x="15139578" y="59690"/>
                      <a:pt x="15168789" y="88900"/>
                      <a:pt x="15168789" y="124460"/>
                    </a:cubicBezTo>
                    <a:lnTo>
                      <a:pt x="15168789" y="10565636"/>
                    </a:lnTo>
                    <a:cubicBezTo>
                      <a:pt x="15168789" y="10601196"/>
                      <a:pt x="15139578" y="10630406"/>
                      <a:pt x="15104019" y="10630406"/>
                    </a:cubicBezTo>
                    <a:lnTo>
                      <a:pt x="124460" y="10630406"/>
                    </a:lnTo>
                    <a:cubicBezTo>
                      <a:pt x="88900" y="10630406"/>
                      <a:pt x="59690" y="10601196"/>
                      <a:pt x="59690" y="1056563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5104019" y="59690"/>
                    </a:lnTo>
                    <a:moveTo>
                      <a:pt x="1510401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565636"/>
                    </a:lnTo>
                    <a:cubicBezTo>
                      <a:pt x="0" y="10634217"/>
                      <a:pt x="55880" y="10690096"/>
                      <a:pt x="124460" y="10690096"/>
                    </a:cubicBezTo>
                    <a:lnTo>
                      <a:pt x="15104019" y="10690096"/>
                    </a:lnTo>
                    <a:cubicBezTo>
                      <a:pt x="15172598" y="10690096"/>
                      <a:pt x="15228478" y="10634217"/>
                      <a:pt x="15228478" y="10565636"/>
                    </a:cubicBezTo>
                    <a:lnTo>
                      <a:pt x="15228478" y="124460"/>
                    </a:lnTo>
                    <a:cubicBezTo>
                      <a:pt x="15228478" y="55880"/>
                      <a:pt x="15172598" y="0"/>
                      <a:pt x="1510401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63" name="Google Shape;863;g28bb0774533_4_234"/>
            <p:cNvCxnSpPr/>
            <p:nvPr/>
          </p:nvCxnSpPr>
          <p:spPr>
            <a:xfrm>
              <a:off x="33" y="1140150"/>
              <a:ext cx="14905200" cy="1470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864" name="Google Shape;864;g28bb0774533_4_234"/>
          <p:cNvGrpSpPr/>
          <p:nvPr/>
        </p:nvGrpSpPr>
        <p:grpSpPr>
          <a:xfrm>
            <a:off x="16287506" y="1607523"/>
            <a:ext cx="661004" cy="183794"/>
            <a:chOff x="0" y="0"/>
            <a:chExt cx="881339" cy="245059"/>
          </a:xfrm>
        </p:grpSpPr>
        <p:grpSp>
          <p:nvGrpSpPr>
            <p:cNvPr id="865" name="Google Shape;865;g28bb0774533_4_234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866" name="Google Shape;866;g28bb0774533_4_2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g28bb0774533_4_23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68" name="Google Shape;868;g28bb0774533_4_234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869" name="Google Shape;869;g28bb0774533_4_2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0" name="Google Shape;870;g28bb0774533_4_23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71" name="Google Shape;871;g28bb0774533_4_234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872" name="Google Shape;872;g28bb0774533_4_23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g28bb0774533_4_23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74" name="Google Shape;874;g28bb0774533_4_234"/>
          <p:cNvSpPr txBox="1"/>
          <p:nvPr/>
        </p:nvSpPr>
        <p:spPr>
          <a:xfrm>
            <a:off x="2019149" y="2925254"/>
            <a:ext cx="13191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¡Idea genial!</a:t>
            </a:r>
            <a:endParaRPr/>
          </a:p>
        </p:txBody>
      </p:sp>
      <p:sp>
        <p:nvSpPr>
          <p:cNvPr id="875" name="Google Shape;875;g28bb0774533_4_234"/>
          <p:cNvSpPr/>
          <p:nvPr/>
        </p:nvSpPr>
        <p:spPr>
          <a:xfrm>
            <a:off x="-351609" y="-31892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76" name="Google Shape;876;g28bb0774533_4_234"/>
          <p:cNvSpPr txBox="1"/>
          <p:nvPr/>
        </p:nvSpPr>
        <p:spPr>
          <a:xfrm>
            <a:off x="1386175" y="2062200"/>
            <a:ext cx="1046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DM Sans"/>
                <a:ea typeface="DM Sans"/>
                <a:cs typeface="DM Sans"/>
                <a:sym typeface="DM Sans"/>
              </a:rPr>
              <a:t>Solution 1: </a:t>
            </a:r>
            <a:r>
              <a:rPr lang="en-US" sz="3000">
                <a:latin typeface="DM Sans Medium"/>
                <a:ea typeface="DM Sans Medium"/>
                <a:cs typeface="DM Sans Medium"/>
                <a:sym typeface="DM Sans Medium"/>
              </a:rPr>
              <a:t>Roll the Dice</a:t>
            </a:r>
            <a:endParaRPr sz="3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77" name="Google Shape;877;g28bb0774533_4_234"/>
          <p:cNvSpPr txBox="1"/>
          <p:nvPr/>
        </p:nvSpPr>
        <p:spPr>
          <a:xfrm>
            <a:off x="1410052" y="1494009"/>
            <a:ext cx="627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Assumptions</a:t>
            </a: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 Brainstorming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878" name="Google Shape;878;g28bb0774533_4_234"/>
          <p:cNvSpPr/>
          <p:nvPr/>
        </p:nvSpPr>
        <p:spPr>
          <a:xfrm rot="3733543">
            <a:off x="11244992" y="7466891"/>
            <a:ext cx="1500803" cy="3277892"/>
          </a:xfrm>
          <a:custGeom>
            <a:rect b="b" l="l" r="r" t="t"/>
            <a:pathLst>
              <a:path extrusionOk="0" h="1625667" w="1770528">
                <a:moveTo>
                  <a:pt x="0" y="0"/>
                </a:moveTo>
                <a:lnTo>
                  <a:pt x="1770528" y="0"/>
                </a:lnTo>
                <a:lnTo>
                  <a:pt x="1770528" y="1625667"/>
                </a:lnTo>
                <a:lnTo>
                  <a:pt x="0" y="1625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879" name="Google Shape;879;g28bb0774533_4_234"/>
          <p:cNvPicPr preferRelativeResize="0"/>
          <p:nvPr/>
        </p:nvPicPr>
        <p:blipFill rotWithShape="1">
          <a:blip r:embed="rId6">
            <a:alphaModFix/>
          </a:blip>
          <a:srcRect b="0" l="3260" r="0" t="0"/>
          <a:stretch/>
        </p:blipFill>
        <p:spPr>
          <a:xfrm>
            <a:off x="1386175" y="3333350"/>
            <a:ext cx="9926850" cy="554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g28bb0774533_4_2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99850" y="3319588"/>
            <a:ext cx="3648075" cy="364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8bb0774533_3_22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886" name="Google Shape;886;g28bb0774533_3_220"/>
          <p:cNvGrpSpPr/>
          <p:nvPr/>
        </p:nvGrpSpPr>
        <p:grpSpPr>
          <a:xfrm>
            <a:off x="1259306" y="1028700"/>
            <a:ext cx="16068531" cy="8229868"/>
            <a:chOff x="0" y="0"/>
            <a:chExt cx="14302208" cy="11210827"/>
          </a:xfrm>
        </p:grpSpPr>
        <p:sp>
          <p:nvSpPr>
            <p:cNvPr id="887" name="Google Shape;887;g28bb0774533_3_220"/>
            <p:cNvSpPr/>
            <p:nvPr/>
          </p:nvSpPr>
          <p:spPr>
            <a:xfrm>
              <a:off x="31750" y="31750"/>
              <a:ext cx="14238708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g28bb0774533_3_220"/>
            <p:cNvSpPr/>
            <p:nvPr/>
          </p:nvSpPr>
          <p:spPr>
            <a:xfrm>
              <a:off x="0" y="0"/>
              <a:ext cx="14302208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9" name="Google Shape;889;g28bb0774533_3_220"/>
          <p:cNvSpPr txBox="1"/>
          <p:nvPr/>
        </p:nvSpPr>
        <p:spPr>
          <a:xfrm>
            <a:off x="2322950" y="2680950"/>
            <a:ext cx="4006200" cy="65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A digital or a physical die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Participants wrote down a list of 6 </a:t>
            </a: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incremental goals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They rolled the die and had to complete the activity at hand</a:t>
            </a:r>
            <a:r>
              <a:rPr lang="en-US" sz="2753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 sz="2753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0" name="Google Shape;890;g28bb0774533_3_220"/>
          <p:cNvSpPr txBox="1"/>
          <p:nvPr/>
        </p:nvSpPr>
        <p:spPr>
          <a:xfrm>
            <a:off x="10200050" y="2680950"/>
            <a:ext cx="6185700" cy="30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What worked: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Entertaining, fun activity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What didn’t: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Participant kept rolling until she got what she wanted to do most.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“Goals” was too broad; the range of effort was very big.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1" name="Google Shape;891;g28bb0774533_3_220"/>
          <p:cNvSpPr txBox="1"/>
          <p:nvPr/>
        </p:nvSpPr>
        <p:spPr>
          <a:xfrm>
            <a:off x="2435375" y="7636600"/>
            <a:ext cx="618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Diane, 19 years old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Athena, 21 years old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Mohamed, 22 years old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2" name="Google Shape;892;g28bb0774533_3_220"/>
          <p:cNvSpPr txBox="1"/>
          <p:nvPr/>
        </p:nvSpPr>
        <p:spPr>
          <a:xfrm>
            <a:off x="10200050" y="6684150"/>
            <a:ext cx="6185700" cy="17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Randomization is better for “low-stakes” activities;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Motivation may decrease with “randomization”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3" name="Google Shape;893;g28bb0774533_3_220"/>
          <p:cNvSpPr txBox="1"/>
          <p:nvPr/>
        </p:nvSpPr>
        <p:spPr>
          <a:xfrm>
            <a:off x="1640449" y="2111925"/>
            <a:ext cx="579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Description / set-up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4" name="Google Shape;894;g28bb0774533_3_220"/>
          <p:cNvSpPr txBox="1"/>
          <p:nvPr/>
        </p:nvSpPr>
        <p:spPr>
          <a:xfrm>
            <a:off x="9191149" y="2111925"/>
            <a:ext cx="75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381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What worked &amp; didn’t work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5" name="Google Shape;895;g28bb0774533_3_220"/>
          <p:cNvSpPr txBox="1"/>
          <p:nvPr/>
        </p:nvSpPr>
        <p:spPr>
          <a:xfrm>
            <a:off x="1640448" y="6936175"/>
            <a:ext cx="75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Participants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896" name="Google Shape;896;g28bb0774533_3_220"/>
          <p:cNvSpPr txBox="1"/>
          <p:nvPr/>
        </p:nvSpPr>
        <p:spPr>
          <a:xfrm>
            <a:off x="9371000" y="5983713"/>
            <a:ext cx="769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What we learned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897" name="Google Shape;897;g28bb0774533_3_220"/>
          <p:cNvGrpSpPr/>
          <p:nvPr/>
        </p:nvGrpSpPr>
        <p:grpSpPr>
          <a:xfrm>
            <a:off x="912350" y="685250"/>
            <a:ext cx="6668460" cy="1022427"/>
            <a:chOff x="63" y="29"/>
            <a:chExt cx="47802577" cy="11210827"/>
          </a:xfrm>
        </p:grpSpPr>
        <p:sp>
          <p:nvSpPr>
            <p:cNvPr id="898" name="Google Shape;898;g28bb0774533_3_220"/>
            <p:cNvSpPr/>
            <p:nvPr/>
          </p:nvSpPr>
          <p:spPr>
            <a:xfrm>
              <a:off x="31775" y="31828"/>
              <a:ext cx="47770865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latin typeface="DM Sans"/>
                  <a:ea typeface="DM Sans"/>
                  <a:cs typeface="DM Sans"/>
                  <a:sym typeface="DM Sans"/>
                </a:rPr>
                <a:t>Prototype: Roll the Dice</a:t>
              </a:r>
              <a:endParaRPr b="1" sz="40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899" name="Google Shape;899;g28bb0774533_3_220"/>
            <p:cNvSpPr/>
            <p:nvPr/>
          </p:nvSpPr>
          <p:spPr>
            <a:xfrm>
              <a:off x="63" y="29"/>
              <a:ext cx="47769375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0" name="Google Shape;900;g28bb0774533_3_220"/>
          <p:cNvGrpSpPr/>
          <p:nvPr/>
        </p:nvGrpSpPr>
        <p:grpSpPr>
          <a:xfrm>
            <a:off x="10594475" y="685575"/>
            <a:ext cx="7012638" cy="1022427"/>
            <a:chOff x="63" y="29"/>
            <a:chExt cx="47802577" cy="11210827"/>
          </a:xfrm>
        </p:grpSpPr>
        <p:sp>
          <p:nvSpPr>
            <p:cNvPr id="901" name="Google Shape;901;g28bb0774533_3_220"/>
            <p:cNvSpPr/>
            <p:nvPr/>
          </p:nvSpPr>
          <p:spPr>
            <a:xfrm>
              <a:off x="31775" y="31828"/>
              <a:ext cx="47770865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latin typeface="DM Sans"/>
                  <a:ea typeface="DM Sans"/>
                  <a:cs typeface="DM Sans"/>
                  <a:sym typeface="DM Sans"/>
                </a:rPr>
                <a:t>Assumption</a:t>
              </a:r>
              <a:r>
                <a:rPr lang="en-US" sz="2000">
                  <a:latin typeface="DM Sans"/>
                  <a:ea typeface="DM Sans"/>
                  <a:cs typeface="DM Sans"/>
                  <a:sym typeface="DM Sans"/>
                </a:rPr>
                <a:t>: </a:t>
              </a:r>
              <a:r>
                <a:rPr lang="en-US" sz="2000">
                  <a:latin typeface="DM Sans"/>
                  <a:ea typeface="DM Sans"/>
                  <a:cs typeface="DM Sans"/>
                  <a:sym typeface="DM Sans"/>
                </a:rPr>
                <a:t>The experience will feel fun and motivating</a:t>
              </a:r>
              <a:endParaRPr sz="20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02" name="Google Shape;902;g28bb0774533_3_220"/>
            <p:cNvSpPr/>
            <p:nvPr/>
          </p:nvSpPr>
          <p:spPr>
            <a:xfrm>
              <a:off x="63" y="29"/>
              <a:ext cx="47769375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03" name="Google Shape;903;g28bb0774533_3_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2327" y="5309625"/>
            <a:ext cx="3007250" cy="3281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g28bb0774533_3_220"/>
          <p:cNvPicPr preferRelativeResize="0"/>
          <p:nvPr/>
        </p:nvPicPr>
        <p:blipFill rotWithShape="1">
          <a:blip r:embed="rId5">
            <a:alphaModFix/>
          </a:blip>
          <a:srcRect b="15346" l="13506" r="22542" t="9864"/>
          <a:stretch/>
        </p:blipFill>
        <p:spPr>
          <a:xfrm>
            <a:off x="6522325" y="2433563"/>
            <a:ext cx="3007255" cy="2722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28bb0774533_3_238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910" name="Google Shape;910;g28bb0774533_3_238"/>
          <p:cNvGrpSpPr/>
          <p:nvPr/>
        </p:nvGrpSpPr>
        <p:grpSpPr>
          <a:xfrm>
            <a:off x="1259306" y="1028700"/>
            <a:ext cx="16068531" cy="8229868"/>
            <a:chOff x="0" y="0"/>
            <a:chExt cx="14302208" cy="11210827"/>
          </a:xfrm>
        </p:grpSpPr>
        <p:sp>
          <p:nvSpPr>
            <p:cNvPr id="911" name="Google Shape;911;g28bb0774533_3_238"/>
            <p:cNvSpPr/>
            <p:nvPr/>
          </p:nvSpPr>
          <p:spPr>
            <a:xfrm>
              <a:off x="31750" y="31750"/>
              <a:ext cx="14238708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g28bb0774533_3_238"/>
            <p:cNvSpPr/>
            <p:nvPr/>
          </p:nvSpPr>
          <p:spPr>
            <a:xfrm>
              <a:off x="0" y="0"/>
              <a:ext cx="14302208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3" name="Google Shape;913;g28bb0774533_3_238"/>
          <p:cNvSpPr txBox="1"/>
          <p:nvPr/>
        </p:nvSpPr>
        <p:spPr>
          <a:xfrm>
            <a:off x="2322950" y="2680950"/>
            <a:ext cx="6185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iMessage group chat with friends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Share 5+ pictures of day-to-day life (with optional captions) for a day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No supplemental instructions (such as when to send a picture)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4" name="Google Shape;914;g28bb0774533_3_238"/>
          <p:cNvSpPr txBox="1"/>
          <p:nvPr/>
        </p:nvSpPr>
        <p:spPr>
          <a:xfrm>
            <a:off x="9722750" y="2680950"/>
            <a:ext cx="6663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2 participants sent 5 photos each</a:t>
            </a: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; other 2 participants sent only 1 each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Participants </a:t>
            </a: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responded/reacted to others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Participants expressed interest in each others’ activities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5" name="Google Shape;915;g28bb0774533_3_238"/>
          <p:cNvSpPr txBox="1"/>
          <p:nvPr/>
        </p:nvSpPr>
        <p:spPr>
          <a:xfrm>
            <a:off x="2435375" y="6112600"/>
            <a:ext cx="6185700" cy="17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4 of Malina’s friends who don’t ordinarily text frequently, let alone share pics of their days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6" name="Google Shape;916;g28bb0774533_3_238"/>
          <p:cNvSpPr txBox="1"/>
          <p:nvPr/>
        </p:nvSpPr>
        <p:spPr>
          <a:xfrm>
            <a:off x="9722750" y="6112600"/>
            <a:ext cx="6921000" cy="171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People are highly </a:t>
            </a: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interested in what their friends are doing—even the mundane tasks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Seeing friends’ activities may not motivate people to do something themself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7" name="Google Shape;917;g28bb0774533_3_238"/>
          <p:cNvSpPr txBox="1"/>
          <p:nvPr/>
        </p:nvSpPr>
        <p:spPr>
          <a:xfrm>
            <a:off x="1640449" y="2111925"/>
            <a:ext cx="579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Description / set-up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8" name="Google Shape;918;g28bb0774533_3_238"/>
          <p:cNvSpPr txBox="1"/>
          <p:nvPr/>
        </p:nvSpPr>
        <p:spPr>
          <a:xfrm>
            <a:off x="9191149" y="2111925"/>
            <a:ext cx="75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What worked &amp; didn’t work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19" name="Google Shape;919;g28bb0774533_3_238"/>
          <p:cNvSpPr txBox="1"/>
          <p:nvPr/>
        </p:nvSpPr>
        <p:spPr>
          <a:xfrm>
            <a:off x="1640448" y="5412175"/>
            <a:ext cx="75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Participant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20" name="Google Shape;920;g28bb0774533_3_238"/>
          <p:cNvSpPr txBox="1"/>
          <p:nvPr/>
        </p:nvSpPr>
        <p:spPr>
          <a:xfrm>
            <a:off x="9371000" y="5412175"/>
            <a:ext cx="769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What we learned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21" name="Google Shape;921;g28bb0774533_3_238"/>
          <p:cNvGrpSpPr/>
          <p:nvPr/>
        </p:nvGrpSpPr>
        <p:grpSpPr>
          <a:xfrm>
            <a:off x="912350" y="685250"/>
            <a:ext cx="6668460" cy="1022427"/>
            <a:chOff x="63" y="29"/>
            <a:chExt cx="47802577" cy="11210827"/>
          </a:xfrm>
        </p:grpSpPr>
        <p:sp>
          <p:nvSpPr>
            <p:cNvPr id="922" name="Google Shape;922;g28bb0774533_3_238"/>
            <p:cNvSpPr/>
            <p:nvPr/>
          </p:nvSpPr>
          <p:spPr>
            <a:xfrm>
              <a:off x="31775" y="31828"/>
              <a:ext cx="47770865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latin typeface="DM Sans"/>
                  <a:ea typeface="DM Sans"/>
                  <a:cs typeface="DM Sans"/>
                  <a:sym typeface="DM Sans"/>
                </a:rPr>
                <a:t>Prototype: LogOn</a:t>
              </a:r>
              <a:endParaRPr b="1" sz="40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23" name="Google Shape;923;g28bb0774533_3_238"/>
            <p:cNvSpPr/>
            <p:nvPr/>
          </p:nvSpPr>
          <p:spPr>
            <a:xfrm>
              <a:off x="63" y="29"/>
              <a:ext cx="47769375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4" name="Google Shape;924;g28bb0774533_3_238"/>
          <p:cNvGrpSpPr/>
          <p:nvPr/>
        </p:nvGrpSpPr>
        <p:grpSpPr>
          <a:xfrm>
            <a:off x="10594475" y="685575"/>
            <a:ext cx="7012638" cy="1022427"/>
            <a:chOff x="63" y="29"/>
            <a:chExt cx="47802577" cy="11210827"/>
          </a:xfrm>
        </p:grpSpPr>
        <p:sp>
          <p:nvSpPr>
            <p:cNvPr id="925" name="Google Shape;925;g28bb0774533_3_238"/>
            <p:cNvSpPr/>
            <p:nvPr/>
          </p:nvSpPr>
          <p:spPr>
            <a:xfrm>
              <a:off x="31775" y="31828"/>
              <a:ext cx="47770865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latin typeface="DM Sans"/>
                  <a:ea typeface="DM Sans"/>
                  <a:cs typeface="DM Sans"/>
                  <a:sym typeface="DM Sans"/>
                </a:rPr>
                <a:t>Assumption</a:t>
              </a:r>
              <a:r>
                <a:rPr lang="en-US" sz="2000">
                  <a:latin typeface="DM Sans"/>
                  <a:ea typeface="DM Sans"/>
                  <a:cs typeface="DM Sans"/>
                  <a:sym typeface="DM Sans"/>
                </a:rPr>
                <a:t>: People have an interest and are motivated by their following their close friends habits</a:t>
              </a:r>
              <a:endParaRPr sz="20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26" name="Google Shape;926;g28bb0774533_3_238"/>
            <p:cNvSpPr/>
            <p:nvPr/>
          </p:nvSpPr>
          <p:spPr>
            <a:xfrm>
              <a:off x="63" y="29"/>
              <a:ext cx="47769375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28bb0774533_4_5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pic>
        <p:nvPicPr>
          <p:cNvPr id="932" name="Google Shape;932;g28bb0774533_4_515"/>
          <p:cNvPicPr preferRelativeResize="0"/>
          <p:nvPr/>
        </p:nvPicPr>
        <p:blipFill rotWithShape="1">
          <a:blip r:embed="rId4">
            <a:alphaModFix/>
          </a:blip>
          <a:srcRect b="17187" l="0" r="8917" t="27743"/>
          <a:stretch/>
        </p:blipFill>
        <p:spPr>
          <a:xfrm>
            <a:off x="179625" y="2603500"/>
            <a:ext cx="3881050" cy="508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g28bb0774533_4_515"/>
          <p:cNvPicPr preferRelativeResize="0"/>
          <p:nvPr/>
        </p:nvPicPr>
        <p:blipFill rotWithShape="1">
          <a:blip r:embed="rId5">
            <a:alphaModFix/>
          </a:blip>
          <a:srcRect b="23683" l="0" r="10321" t="26933"/>
          <a:stretch/>
        </p:blipFill>
        <p:spPr>
          <a:xfrm>
            <a:off x="4409312" y="2603488"/>
            <a:ext cx="4261125" cy="5080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g28bb0774533_4_515"/>
          <p:cNvPicPr preferRelativeResize="0"/>
          <p:nvPr/>
        </p:nvPicPr>
        <p:blipFill rotWithShape="1">
          <a:blip r:embed="rId6">
            <a:alphaModFix/>
          </a:blip>
          <a:srcRect b="17837" l="0" r="9641" t="30669"/>
          <a:stretch/>
        </p:blipFill>
        <p:spPr>
          <a:xfrm>
            <a:off x="13695925" y="2603500"/>
            <a:ext cx="4261125" cy="5080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g28bb0774533_4_515"/>
          <p:cNvPicPr preferRelativeResize="0"/>
          <p:nvPr/>
        </p:nvPicPr>
        <p:blipFill rotWithShape="1">
          <a:blip r:embed="rId7">
            <a:alphaModFix/>
          </a:blip>
          <a:srcRect b="26449" l="0" r="10321" t="27254"/>
          <a:stretch/>
        </p:blipFill>
        <p:spPr>
          <a:xfrm>
            <a:off x="8910575" y="2603500"/>
            <a:ext cx="4545208" cy="50800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8bb0774533_4_52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pic>
        <p:nvPicPr>
          <p:cNvPr id="941" name="Google Shape;941;g28bb0774533_4_523"/>
          <p:cNvPicPr preferRelativeResize="0"/>
          <p:nvPr/>
        </p:nvPicPr>
        <p:blipFill rotWithShape="1">
          <a:blip r:embed="rId4">
            <a:alphaModFix/>
          </a:blip>
          <a:srcRect b="13938" l="0" r="0" t="24820"/>
          <a:stretch/>
        </p:blipFill>
        <p:spPr>
          <a:xfrm>
            <a:off x="2440975" y="1433351"/>
            <a:ext cx="5596749" cy="7420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g28bb0774533_4_5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9725" y="1433350"/>
            <a:ext cx="6632350" cy="742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28bb0774533_3_25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948" name="Google Shape;948;g28bb0774533_3_256"/>
          <p:cNvGrpSpPr/>
          <p:nvPr/>
        </p:nvGrpSpPr>
        <p:grpSpPr>
          <a:xfrm>
            <a:off x="1259306" y="1028700"/>
            <a:ext cx="16068531" cy="8229868"/>
            <a:chOff x="0" y="0"/>
            <a:chExt cx="14302208" cy="11210827"/>
          </a:xfrm>
        </p:grpSpPr>
        <p:sp>
          <p:nvSpPr>
            <p:cNvPr id="949" name="Google Shape;949;g28bb0774533_3_256"/>
            <p:cNvSpPr/>
            <p:nvPr/>
          </p:nvSpPr>
          <p:spPr>
            <a:xfrm>
              <a:off x="31750" y="31750"/>
              <a:ext cx="14238708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g28bb0774533_3_256"/>
            <p:cNvSpPr/>
            <p:nvPr/>
          </p:nvSpPr>
          <p:spPr>
            <a:xfrm>
              <a:off x="0" y="0"/>
              <a:ext cx="14302208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1" name="Google Shape;951;g28bb0774533_3_256"/>
          <p:cNvSpPr txBox="1"/>
          <p:nvPr/>
        </p:nvSpPr>
        <p:spPr>
          <a:xfrm>
            <a:off x="2322950" y="2680950"/>
            <a:ext cx="6185700" cy="25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iMessage group chat with friends.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People see free time/gaps in their schedule + think of something they want to do; send it in the group chat.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Other participants can join them or not + suggest their free times/plans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2" name="Google Shape;952;g28bb0774533_3_256"/>
          <p:cNvSpPr txBox="1"/>
          <p:nvPr/>
        </p:nvSpPr>
        <p:spPr>
          <a:xfrm>
            <a:off x="9722750" y="2680950"/>
            <a:ext cx="66630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W</a:t>
            </a: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hat worked: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One friend said yes in response to being asked to hang out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Didn’t: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One friend didn’t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3" name="Google Shape;953;g28bb0774533_3_256"/>
          <p:cNvSpPr txBox="1"/>
          <p:nvPr/>
        </p:nvSpPr>
        <p:spPr>
          <a:xfrm>
            <a:off x="2435375" y="6267075"/>
            <a:ext cx="6185700" cy="28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3 of Pedro’s friends in a group chat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Busy people who usually have free time around the </a:t>
            </a: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afternoon</a:t>
            </a: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4" name="Google Shape;954;g28bb0774533_3_256"/>
          <p:cNvSpPr txBox="1"/>
          <p:nvPr/>
        </p:nvSpPr>
        <p:spPr>
          <a:xfrm>
            <a:off x="9722750" y="6112600"/>
            <a:ext cx="7012500" cy="259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People enjoy receiving invites for activities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It’s difficult to put yourself out there and </a:t>
            </a: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initialize</a:t>
            </a: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 social engagements (Pedro’s friend was </a:t>
            </a: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hesitant</a:t>
            </a: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 to do so)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  <a:p>
            <a:pPr indent="-3873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Font typeface="DM Sans"/>
              <a:buChar char="-"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Would be useful to have knowledge of free friends’ calendars/busy times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5" name="Google Shape;955;g28bb0774533_3_256"/>
          <p:cNvSpPr txBox="1"/>
          <p:nvPr/>
        </p:nvSpPr>
        <p:spPr>
          <a:xfrm>
            <a:off x="1640449" y="2111925"/>
            <a:ext cx="5790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Description / set-up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6" name="Google Shape;956;g28bb0774533_3_256"/>
          <p:cNvSpPr txBox="1"/>
          <p:nvPr/>
        </p:nvSpPr>
        <p:spPr>
          <a:xfrm>
            <a:off x="9191149" y="2111925"/>
            <a:ext cx="75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What worked &amp; didn’t work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7" name="Google Shape;957;g28bb0774533_3_256"/>
          <p:cNvSpPr txBox="1"/>
          <p:nvPr/>
        </p:nvSpPr>
        <p:spPr>
          <a:xfrm>
            <a:off x="1640448" y="5759175"/>
            <a:ext cx="75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Participant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958" name="Google Shape;958;g28bb0774533_3_256"/>
          <p:cNvSpPr txBox="1"/>
          <p:nvPr/>
        </p:nvSpPr>
        <p:spPr>
          <a:xfrm>
            <a:off x="9371000" y="5412175"/>
            <a:ext cx="7694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</a:t>
            </a: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hat we learned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59" name="Google Shape;959;g28bb0774533_3_256"/>
          <p:cNvGrpSpPr/>
          <p:nvPr/>
        </p:nvGrpSpPr>
        <p:grpSpPr>
          <a:xfrm>
            <a:off x="912350" y="685250"/>
            <a:ext cx="6668460" cy="1022427"/>
            <a:chOff x="63" y="29"/>
            <a:chExt cx="47802577" cy="11210827"/>
          </a:xfrm>
        </p:grpSpPr>
        <p:sp>
          <p:nvSpPr>
            <p:cNvPr id="960" name="Google Shape;960;g28bb0774533_3_256"/>
            <p:cNvSpPr/>
            <p:nvPr/>
          </p:nvSpPr>
          <p:spPr>
            <a:xfrm>
              <a:off x="31775" y="31828"/>
              <a:ext cx="47770865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latin typeface="DM Sans"/>
                  <a:ea typeface="DM Sans"/>
                  <a:cs typeface="DM Sans"/>
                  <a:sym typeface="DM Sans"/>
                </a:rPr>
                <a:t>Prototype: Free Friends</a:t>
              </a:r>
              <a:endParaRPr b="1" sz="40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61" name="Google Shape;961;g28bb0774533_3_256"/>
            <p:cNvSpPr/>
            <p:nvPr/>
          </p:nvSpPr>
          <p:spPr>
            <a:xfrm>
              <a:off x="63" y="29"/>
              <a:ext cx="47769375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2" name="Google Shape;962;g28bb0774533_3_256"/>
          <p:cNvSpPr/>
          <p:nvPr/>
        </p:nvSpPr>
        <p:spPr>
          <a:xfrm>
            <a:off x="10599127" y="688475"/>
            <a:ext cx="7012564" cy="1003259"/>
          </a:xfrm>
          <a:custGeom>
            <a:rect b="b" l="l" r="r" t="t"/>
            <a:pathLst>
              <a:path extrusionOk="0" h="11147327" w="14238708">
                <a:moveTo>
                  <a:pt x="14145997" y="11147327"/>
                </a:moveTo>
                <a:lnTo>
                  <a:pt x="92710" y="11147327"/>
                </a:lnTo>
                <a:cubicBezTo>
                  <a:pt x="41910" y="11147327"/>
                  <a:pt x="0" y="11105417"/>
                  <a:pt x="0" y="11054617"/>
                </a:cubicBezTo>
                <a:lnTo>
                  <a:pt x="0" y="92710"/>
                </a:lnTo>
                <a:cubicBezTo>
                  <a:pt x="0" y="41910"/>
                  <a:pt x="41910" y="0"/>
                  <a:pt x="92710" y="0"/>
                </a:cubicBezTo>
                <a:lnTo>
                  <a:pt x="14144727" y="0"/>
                </a:lnTo>
                <a:cubicBezTo>
                  <a:pt x="14195527" y="0"/>
                  <a:pt x="14237438" y="41910"/>
                  <a:pt x="14237438" y="92710"/>
                </a:cubicBezTo>
                <a:lnTo>
                  <a:pt x="14237438" y="11053347"/>
                </a:lnTo>
                <a:cubicBezTo>
                  <a:pt x="14238708" y="11105417"/>
                  <a:pt x="14196797" y="11147327"/>
                  <a:pt x="14145997" y="111473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u="sng">
                <a:latin typeface="DM Sans"/>
                <a:ea typeface="DM Sans"/>
                <a:cs typeface="DM Sans"/>
                <a:sym typeface="DM Sans"/>
              </a:rPr>
              <a:t>Assumption</a:t>
            </a:r>
            <a:r>
              <a:rPr lang="en-US" sz="2000">
                <a:latin typeface="DM Sans"/>
                <a:ea typeface="DM Sans"/>
                <a:cs typeface="DM Sans"/>
                <a:sym typeface="DM Sans"/>
              </a:rPr>
              <a:t>: People have an interest and are motivated by their following their close friends habits</a:t>
            </a:r>
            <a:endParaRPr sz="20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963" name="Google Shape;963;g28bb0774533_3_256"/>
          <p:cNvGrpSpPr/>
          <p:nvPr/>
        </p:nvGrpSpPr>
        <p:grpSpPr>
          <a:xfrm>
            <a:off x="10594475" y="685575"/>
            <a:ext cx="7012638" cy="1022427"/>
            <a:chOff x="63" y="29"/>
            <a:chExt cx="47802577" cy="11210827"/>
          </a:xfrm>
        </p:grpSpPr>
        <p:sp>
          <p:nvSpPr>
            <p:cNvPr id="964" name="Google Shape;964;g28bb0774533_3_256"/>
            <p:cNvSpPr/>
            <p:nvPr/>
          </p:nvSpPr>
          <p:spPr>
            <a:xfrm>
              <a:off x="31775" y="31828"/>
              <a:ext cx="47770865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-US" sz="2000">
                  <a:latin typeface="DM Sans"/>
                  <a:ea typeface="DM Sans"/>
                  <a:cs typeface="DM Sans"/>
                  <a:sym typeface="DM Sans"/>
                </a:rPr>
                <a:t>Assumption</a:t>
              </a:r>
              <a:r>
                <a:rPr lang="en-US" sz="2000">
                  <a:latin typeface="DM Sans"/>
                  <a:ea typeface="DM Sans"/>
                  <a:cs typeface="DM Sans"/>
                  <a:sym typeface="DM Sans"/>
                </a:rPr>
                <a:t>: People know their free time slots and are willing to share them with friends. </a:t>
              </a:r>
              <a:endParaRPr sz="20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965" name="Google Shape;965;g28bb0774533_3_256"/>
            <p:cNvSpPr/>
            <p:nvPr/>
          </p:nvSpPr>
          <p:spPr>
            <a:xfrm>
              <a:off x="63" y="29"/>
              <a:ext cx="47769375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1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88" l="-2406" r="-1803" t="-24859"/>
            </a:stretch>
          </a:blipFill>
          <a:ln>
            <a:noFill/>
          </a:ln>
        </p:spPr>
      </p:sp>
      <p:grpSp>
        <p:nvGrpSpPr>
          <p:cNvPr id="971" name="Google Shape;971;p15"/>
          <p:cNvGrpSpPr/>
          <p:nvPr/>
        </p:nvGrpSpPr>
        <p:grpSpPr>
          <a:xfrm>
            <a:off x="1405599" y="1172847"/>
            <a:ext cx="15476707" cy="7847343"/>
            <a:chOff x="0" y="0"/>
            <a:chExt cx="21083246" cy="10690096"/>
          </a:xfrm>
        </p:grpSpPr>
        <p:sp>
          <p:nvSpPr>
            <p:cNvPr id="972" name="Google Shape;972;p15"/>
            <p:cNvSpPr/>
            <p:nvPr/>
          </p:nvSpPr>
          <p:spPr>
            <a:xfrm>
              <a:off x="31750" y="31750"/>
              <a:ext cx="21019746" cy="10626596"/>
            </a:xfrm>
            <a:custGeom>
              <a:rect b="b" l="l" r="r" t="t"/>
              <a:pathLst>
                <a:path extrusionOk="0"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>
              <a:off x="0" y="0"/>
              <a:ext cx="21083246" cy="10690096"/>
            </a:xfrm>
            <a:custGeom>
              <a:rect b="b" l="l" r="r" t="t"/>
              <a:pathLst>
                <a:path extrusionOk="0"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4" name="Google Shape;974;p15"/>
          <p:cNvGrpSpPr/>
          <p:nvPr/>
        </p:nvGrpSpPr>
        <p:grpSpPr>
          <a:xfrm>
            <a:off x="1883323" y="1533576"/>
            <a:ext cx="1592515" cy="442844"/>
            <a:chOff x="0" y="0"/>
            <a:chExt cx="2123353" cy="590459"/>
          </a:xfrm>
        </p:grpSpPr>
        <p:grpSp>
          <p:nvGrpSpPr>
            <p:cNvPr id="975" name="Google Shape;975;p15"/>
            <p:cNvGrpSpPr/>
            <p:nvPr/>
          </p:nvGrpSpPr>
          <p:grpSpPr>
            <a:xfrm>
              <a:off x="0" y="0"/>
              <a:ext cx="590459" cy="590459"/>
              <a:chOff x="0" y="0"/>
              <a:chExt cx="812800" cy="812800"/>
            </a:xfrm>
          </p:grpSpPr>
          <p:sp>
            <p:nvSpPr>
              <p:cNvPr id="976" name="Google Shape;976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78" name="Google Shape;978;p15"/>
            <p:cNvGrpSpPr/>
            <p:nvPr/>
          </p:nvGrpSpPr>
          <p:grpSpPr>
            <a:xfrm>
              <a:off x="767168" y="0"/>
              <a:ext cx="590459" cy="590459"/>
              <a:chOff x="0" y="0"/>
              <a:chExt cx="812800" cy="812800"/>
            </a:xfrm>
          </p:grpSpPr>
          <p:sp>
            <p:nvSpPr>
              <p:cNvPr id="979" name="Google Shape;979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B9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81" name="Google Shape;981;p15"/>
            <p:cNvGrpSpPr/>
            <p:nvPr/>
          </p:nvGrpSpPr>
          <p:grpSpPr>
            <a:xfrm>
              <a:off x="1532894" y="0"/>
              <a:ext cx="590459" cy="590459"/>
              <a:chOff x="0" y="0"/>
              <a:chExt cx="812800" cy="812800"/>
            </a:xfrm>
          </p:grpSpPr>
          <p:sp>
            <p:nvSpPr>
              <p:cNvPr id="982" name="Google Shape;982;p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1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984" name="Google Shape;984;p15"/>
          <p:cNvCxnSpPr/>
          <p:nvPr/>
        </p:nvCxnSpPr>
        <p:spPr>
          <a:xfrm>
            <a:off x="1405665" y="2208872"/>
            <a:ext cx="15476670" cy="45413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85" name="Google Shape;985;p15"/>
          <p:cNvSpPr txBox="1"/>
          <p:nvPr/>
        </p:nvSpPr>
        <p:spPr>
          <a:xfrm>
            <a:off x="2300450" y="2659375"/>
            <a:ext cx="136875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latin typeface="Fredoka"/>
                <a:ea typeface="Fredoka"/>
                <a:cs typeface="Fredoka"/>
                <a:sym typeface="Fredoka"/>
              </a:rPr>
              <a:t>What’s next?</a:t>
            </a:r>
            <a:endParaRPr sz="8000"/>
          </a:p>
        </p:txBody>
      </p:sp>
      <p:sp>
        <p:nvSpPr>
          <p:cNvPr id="986" name="Google Shape;986;p15"/>
          <p:cNvSpPr txBox="1"/>
          <p:nvPr/>
        </p:nvSpPr>
        <p:spPr>
          <a:xfrm>
            <a:off x="2759150" y="4448800"/>
            <a:ext cx="12770100" cy="39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528256" lvl="0" marL="45720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SzPts val="4719"/>
              <a:buFont typeface="DM Sans SemiBold"/>
              <a:buChar char="-"/>
            </a:pPr>
            <a:r>
              <a:rPr lang="en-US" sz="4719">
                <a:latin typeface="DM Sans SemiBold"/>
                <a:ea typeface="DM Sans SemiBold"/>
                <a:cs typeface="DM Sans SemiBold"/>
                <a:sym typeface="DM Sans SemiBold"/>
              </a:rPr>
              <a:t>Considering if solutions are valid know that we have tested assumptions</a:t>
            </a:r>
            <a:endParaRPr sz="4719">
              <a:latin typeface="DM Sans SemiBold"/>
              <a:ea typeface="DM Sans SemiBold"/>
              <a:cs typeface="DM Sans SemiBold"/>
              <a:sym typeface="DM Sans SemiBold"/>
            </a:endParaRPr>
          </a:p>
          <a:p>
            <a:pPr indent="-528256" lvl="0" marL="457200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SzPts val="4719"/>
              <a:buFont typeface="DM Sans SemiBold"/>
              <a:buChar char="-"/>
            </a:pPr>
            <a:r>
              <a:rPr lang="en-US" sz="4719">
                <a:latin typeface="DM Sans SemiBold"/>
                <a:ea typeface="DM Sans SemiBold"/>
                <a:cs typeface="DM Sans SemiBold"/>
                <a:sym typeface="DM Sans SemiBold"/>
              </a:rPr>
              <a:t>Modifying solutions according to learnings</a:t>
            </a:r>
            <a:endParaRPr sz="4719">
              <a:latin typeface="DM Sans SemiBold"/>
              <a:ea typeface="DM Sans SemiBold"/>
              <a:cs typeface="DM Sans SemiBold"/>
              <a:sym typeface="DM Sans Semi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28c4d53eb49_0_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97" l="-2409" r="-1799" t="-24857"/>
            </a:stretch>
          </a:blipFill>
          <a:ln>
            <a:noFill/>
          </a:ln>
        </p:spPr>
      </p:sp>
      <p:grpSp>
        <p:nvGrpSpPr>
          <p:cNvPr id="992" name="Google Shape;992;g28c4d53eb49_0_6"/>
          <p:cNvGrpSpPr/>
          <p:nvPr/>
        </p:nvGrpSpPr>
        <p:grpSpPr>
          <a:xfrm>
            <a:off x="1405599" y="1172847"/>
            <a:ext cx="15477211" cy="7847599"/>
            <a:chOff x="0" y="0"/>
            <a:chExt cx="21083246" cy="10690096"/>
          </a:xfrm>
        </p:grpSpPr>
        <p:sp>
          <p:nvSpPr>
            <p:cNvPr id="993" name="Google Shape;993;g28c4d53eb49_0_6"/>
            <p:cNvSpPr/>
            <p:nvPr/>
          </p:nvSpPr>
          <p:spPr>
            <a:xfrm>
              <a:off x="31750" y="31750"/>
              <a:ext cx="21019746" cy="10626596"/>
            </a:xfrm>
            <a:custGeom>
              <a:rect b="b" l="l" r="r" t="t"/>
              <a:pathLst>
                <a:path extrusionOk="0"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g28c4d53eb49_0_6"/>
            <p:cNvSpPr/>
            <p:nvPr/>
          </p:nvSpPr>
          <p:spPr>
            <a:xfrm>
              <a:off x="0" y="0"/>
              <a:ext cx="21083246" cy="10690096"/>
            </a:xfrm>
            <a:custGeom>
              <a:rect b="b" l="l" r="r" t="t"/>
              <a:pathLst>
                <a:path extrusionOk="0"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g28c4d53eb49_0_6"/>
          <p:cNvGrpSpPr/>
          <p:nvPr/>
        </p:nvGrpSpPr>
        <p:grpSpPr>
          <a:xfrm>
            <a:off x="1883323" y="1533576"/>
            <a:ext cx="1592545" cy="442874"/>
            <a:chOff x="0" y="0"/>
            <a:chExt cx="2123393" cy="590499"/>
          </a:xfrm>
        </p:grpSpPr>
        <p:grpSp>
          <p:nvGrpSpPr>
            <p:cNvPr id="996" name="Google Shape;996;g28c4d53eb49_0_6"/>
            <p:cNvGrpSpPr/>
            <p:nvPr/>
          </p:nvGrpSpPr>
          <p:grpSpPr>
            <a:xfrm>
              <a:off x="0" y="0"/>
              <a:ext cx="590499" cy="590499"/>
              <a:chOff x="0" y="0"/>
              <a:chExt cx="812800" cy="812800"/>
            </a:xfrm>
          </p:grpSpPr>
          <p:sp>
            <p:nvSpPr>
              <p:cNvPr id="997" name="Google Shape;997;g28c4d53eb49_0_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C85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g28c4d53eb49_0_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999" name="Google Shape;999;g28c4d53eb49_0_6"/>
            <p:cNvGrpSpPr/>
            <p:nvPr/>
          </p:nvGrpSpPr>
          <p:grpSpPr>
            <a:xfrm>
              <a:off x="767168" y="0"/>
              <a:ext cx="590499" cy="590499"/>
              <a:chOff x="0" y="0"/>
              <a:chExt cx="812800" cy="812800"/>
            </a:xfrm>
          </p:grpSpPr>
          <p:sp>
            <p:nvSpPr>
              <p:cNvPr id="1000" name="Google Shape;1000;g28c4d53eb49_0_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5B9B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g28c4d53eb49_0_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02" name="Google Shape;1002;g28c4d53eb49_0_6"/>
            <p:cNvGrpSpPr/>
            <p:nvPr/>
          </p:nvGrpSpPr>
          <p:grpSpPr>
            <a:xfrm>
              <a:off x="1532894" y="0"/>
              <a:ext cx="590499" cy="590499"/>
              <a:chOff x="0" y="0"/>
              <a:chExt cx="812800" cy="812800"/>
            </a:xfrm>
          </p:grpSpPr>
          <p:sp>
            <p:nvSpPr>
              <p:cNvPr id="1003" name="Google Shape;1003;g28c4d53eb49_0_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g28c4d53eb49_0_6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cxnSp>
        <p:nvCxnSpPr>
          <p:cNvPr id="1005" name="Google Shape;1005;g28c4d53eb49_0_6"/>
          <p:cNvCxnSpPr/>
          <p:nvPr/>
        </p:nvCxnSpPr>
        <p:spPr>
          <a:xfrm>
            <a:off x="1405665" y="2208872"/>
            <a:ext cx="15476700" cy="453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06" name="Google Shape;1006;g28c4d53eb49_0_6"/>
          <p:cNvSpPr txBox="1"/>
          <p:nvPr/>
        </p:nvSpPr>
        <p:spPr>
          <a:xfrm>
            <a:off x="1485249" y="3205900"/>
            <a:ext cx="7334700" cy="18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2259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THANK</a:t>
            </a:r>
            <a:endParaRPr/>
          </a:p>
        </p:txBody>
      </p:sp>
      <p:sp>
        <p:nvSpPr>
          <p:cNvPr id="1007" name="Google Shape;1007;g28c4d53eb49_0_6"/>
          <p:cNvSpPr txBox="1"/>
          <p:nvPr/>
        </p:nvSpPr>
        <p:spPr>
          <a:xfrm>
            <a:off x="1485251" y="4760400"/>
            <a:ext cx="7412700" cy="228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4834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YOU</a:t>
            </a:r>
            <a:endParaRPr/>
          </a:p>
        </p:txBody>
      </p:sp>
      <p:sp>
        <p:nvSpPr>
          <p:cNvPr id="1008" name="Google Shape;1008;g28c4d53eb49_0_6"/>
          <p:cNvSpPr txBox="1"/>
          <p:nvPr/>
        </p:nvSpPr>
        <p:spPr>
          <a:xfrm>
            <a:off x="887892" y="7231794"/>
            <a:ext cx="79320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619">
                <a:latin typeface="Fredoka"/>
                <a:ea typeface="Fredoka"/>
                <a:cs typeface="Fredoka"/>
                <a:sym typeface="Fredoka"/>
              </a:rPr>
              <a:t>Questions?</a:t>
            </a:r>
            <a:endParaRPr sz="4719"/>
          </a:p>
        </p:txBody>
      </p:sp>
      <p:cxnSp>
        <p:nvCxnSpPr>
          <p:cNvPr id="1009" name="Google Shape;1009;g28c4d53eb49_0_6"/>
          <p:cNvCxnSpPr/>
          <p:nvPr/>
        </p:nvCxnSpPr>
        <p:spPr>
          <a:xfrm>
            <a:off x="12588234" y="-4580797"/>
            <a:ext cx="0" cy="8849700"/>
          </a:xfrm>
          <a:prstGeom prst="straightConnector1">
            <a:avLst/>
          </a:prstGeom>
          <a:noFill/>
          <a:ln cap="flat" cmpd="sng" w="1428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0" name="Google Shape;1010;g28c4d53eb49_0_6"/>
          <p:cNvSpPr/>
          <p:nvPr/>
        </p:nvSpPr>
        <p:spPr>
          <a:xfrm rot="10800000">
            <a:off x="11176127" y="3359655"/>
            <a:ext cx="2824707" cy="4120925"/>
          </a:xfrm>
          <a:custGeom>
            <a:rect b="b" l="l" r="r" t="t"/>
            <a:pathLst>
              <a:path extrusionOk="0" h="4120925" w="2824707">
                <a:moveTo>
                  <a:pt x="0" y="0"/>
                </a:moveTo>
                <a:lnTo>
                  <a:pt x="2824707" y="0"/>
                </a:lnTo>
                <a:lnTo>
                  <a:pt x="2824707" y="4120925"/>
                </a:lnTo>
                <a:lnTo>
                  <a:pt x="0" y="41209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1" name="Google Shape;1011;g28c4d53eb49_0_6"/>
          <p:cNvSpPr/>
          <p:nvPr/>
        </p:nvSpPr>
        <p:spPr>
          <a:xfrm>
            <a:off x="9848976" y="5151880"/>
            <a:ext cx="1279527" cy="1837441"/>
          </a:xfrm>
          <a:custGeom>
            <a:rect b="b" l="l" r="r" t="t"/>
            <a:pathLst>
              <a:path extrusionOk="0" h="1837441" w="1279527">
                <a:moveTo>
                  <a:pt x="0" y="0"/>
                </a:moveTo>
                <a:lnTo>
                  <a:pt x="1279526" y="0"/>
                </a:lnTo>
                <a:lnTo>
                  <a:pt x="1279526" y="1837441"/>
                </a:lnTo>
                <a:lnTo>
                  <a:pt x="0" y="1837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12" name="Google Shape;1012;g28c4d53eb49_0_6"/>
          <p:cNvSpPr/>
          <p:nvPr/>
        </p:nvSpPr>
        <p:spPr>
          <a:xfrm rot="10800000">
            <a:off x="14047966" y="4976799"/>
            <a:ext cx="1279527" cy="1837441"/>
          </a:xfrm>
          <a:custGeom>
            <a:rect b="b" l="l" r="r" t="t"/>
            <a:pathLst>
              <a:path extrusionOk="0" h="1837441" w="1279527">
                <a:moveTo>
                  <a:pt x="0" y="0"/>
                </a:moveTo>
                <a:lnTo>
                  <a:pt x="1279527" y="0"/>
                </a:lnTo>
                <a:lnTo>
                  <a:pt x="1279527" y="1837441"/>
                </a:lnTo>
                <a:lnTo>
                  <a:pt x="0" y="183744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8bb0774533_2_35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solidFill>
            <a:srgbClr val="FFF2CC"/>
          </a:solidFill>
          <a:ln>
            <a:noFill/>
          </a:ln>
        </p:spPr>
      </p:sp>
      <p:grpSp>
        <p:nvGrpSpPr>
          <p:cNvPr id="183" name="Google Shape;183;g28bb0774533_2_350"/>
          <p:cNvGrpSpPr/>
          <p:nvPr/>
        </p:nvGrpSpPr>
        <p:grpSpPr>
          <a:xfrm>
            <a:off x="1028700" y="1219825"/>
            <a:ext cx="11179226" cy="8213821"/>
            <a:chOff x="0" y="0"/>
            <a:chExt cx="14905634" cy="10463466"/>
          </a:xfrm>
        </p:grpSpPr>
        <p:grpSp>
          <p:nvGrpSpPr>
            <p:cNvPr id="184" name="Google Shape;184;g28bb0774533_2_350"/>
            <p:cNvGrpSpPr/>
            <p:nvPr/>
          </p:nvGrpSpPr>
          <p:grpSpPr>
            <a:xfrm>
              <a:off x="0" y="0"/>
              <a:ext cx="14905634" cy="10463466"/>
              <a:chOff x="0" y="0"/>
              <a:chExt cx="15228478" cy="10690096"/>
            </a:xfrm>
          </p:grpSpPr>
          <p:sp>
            <p:nvSpPr>
              <p:cNvPr id="185" name="Google Shape;185;g28bb0774533_2_350"/>
              <p:cNvSpPr/>
              <p:nvPr/>
            </p:nvSpPr>
            <p:spPr>
              <a:xfrm>
                <a:off x="31750" y="31750"/>
                <a:ext cx="15164978" cy="10626596"/>
              </a:xfrm>
              <a:custGeom>
                <a:rect b="b" l="l" r="r" t="t"/>
                <a:pathLst>
                  <a:path extrusionOk="0" h="10626596" w="15164978">
                    <a:moveTo>
                      <a:pt x="15072269" y="10626596"/>
                    </a:moveTo>
                    <a:lnTo>
                      <a:pt x="92710" y="10626596"/>
                    </a:lnTo>
                    <a:cubicBezTo>
                      <a:pt x="41910" y="10626596"/>
                      <a:pt x="0" y="10584686"/>
                      <a:pt x="0" y="1053388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5070998" y="0"/>
                    </a:lnTo>
                    <a:cubicBezTo>
                      <a:pt x="15121798" y="0"/>
                      <a:pt x="15163709" y="41910"/>
                      <a:pt x="15163709" y="92710"/>
                    </a:cubicBezTo>
                    <a:lnTo>
                      <a:pt x="15163709" y="10532617"/>
                    </a:lnTo>
                    <a:cubicBezTo>
                      <a:pt x="15164978" y="10584686"/>
                      <a:pt x="15123069" y="10626596"/>
                      <a:pt x="15072269" y="10626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g28bb0774533_2_350"/>
              <p:cNvSpPr/>
              <p:nvPr/>
            </p:nvSpPr>
            <p:spPr>
              <a:xfrm>
                <a:off x="0" y="0"/>
                <a:ext cx="15228478" cy="10690096"/>
              </a:xfrm>
              <a:custGeom>
                <a:rect b="b" l="l" r="r" t="t"/>
                <a:pathLst>
                  <a:path extrusionOk="0" h="10690096" w="15228478">
                    <a:moveTo>
                      <a:pt x="15104019" y="59690"/>
                    </a:moveTo>
                    <a:cubicBezTo>
                      <a:pt x="15139578" y="59690"/>
                      <a:pt x="15168789" y="88900"/>
                      <a:pt x="15168789" y="124460"/>
                    </a:cubicBezTo>
                    <a:lnTo>
                      <a:pt x="15168789" y="10565636"/>
                    </a:lnTo>
                    <a:cubicBezTo>
                      <a:pt x="15168789" y="10601196"/>
                      <a:pt x="15139578" y="10630406"/>
                      <a:pt x="15104019" y="10630406"/>
                    </a:cubicBezTo>
                    <a:lnTo>
                      <a:pt x="124460" y="10630406"/>
                    </a:lnTo>
                    <a:cubicBezTo>
                      <a:pt x="88900" y="10630406"/>
                      <a:pt x="59690" y="10601196"/>
                      <a:pt x="59690" y="1056563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5104019" y="59690"/>
                    </a:lnTo>
                    <a:moveTo>
                      <a:pt x="1510401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565636"/>
                    </a:lnTo>
                    <a:cubicBezTo>
                      <a:pt x="0" y="10634217"/>
                      <a:pt x="55880" y="10690096"/>
                      <a:pt x="124460" y="10690096"/>
                    </a:cubicBezTo>
                    <a:lnTo>
                      <a:pt x="15104019" y="10690096"/>
                    </a:lnTo>
                    <a:cubicBezTo>
                      <a:pt x="15172598" y="10690096"/>
                      <a:pt x="15228478" y="10634217"/>
                      <a:pt x="15228478" y="10565636"/>
                    </a:cubicBezTo>
                    <a:lnTo>
                      <a:pt x="15228478" y="124460"/>
                    </a:lnTo>
                    <a:cubicBezTo>
                      <a:pt x="15228478" y="55880"/>
                      <a:pt x="15172598" y="0"/>
                      <a:pt x="1510401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87" name="Google Shape;187;g28bb0774533_2_350"/>
            <p:cNvCxnSpPr/>
            <p:nvPr/>
          </p:nvCxnSpPr>
          <p:spPr>
            <a:xfrm>
              <a:off x="33" y="1140150"/>
              <a:ext cx="14905200" cy="1470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8" name="Google Shape;188;g28bb0774533_2_350"/>
          <p:cNvSpPr txBox="1"/>
          <p:nvPr/>
        </p:nvSpPr>
        <p:spPr>
          <a:xfrm>
            <a:off x="1410052" y="1494009"/>
            <a:ext cx="627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Domain Narrowing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89" name="Google Shape;189;g28bb0774533_2_350"/>
          <p:cNvGrpSpPr/>
          <p:nvPr/>
        </p:nvGrpSpPr>
        <p:grpSpPr>
          <a:xfrm>
            <a:off x="12388455" y="1219825"/>
            <a:ext cx="4870704" cy="8213201"/>
            <a:chOff x="0" y="0"/>
            <a:chExt cx="6634932" cy="10690096"/>
          </a:xfrm>
        </p:grpSpPr>
        <p:sp>
          <p:nvSpPr>
            <p:cNvPr id="190" name="Google Shape;190;g28bb0774533_2_350"/>
            <p:cNvSpPr/>
            <p:nvPr/>
          </p:nvSpPr>
          <p:spPr>
            <a:xfrm>
              <a:off x="31750" y="31750"/>
              <a:ext cx="6571432" cy="10626596"/>
            </a:xfrm>
            <a:custGeom>
              <a:rect b="b" l="l" r="r" t="t"/>
              <a:pathLst>
                <a:path extrusionOk="0" h="10626596" w="6571432">
                  <a:moveTo>
                    <a:pt x="6478722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77452" y="0"/>
                  </a:lnTo>
                  <a:cubicBezTo>
                    <a:pt x="6528252" y="0"/>
                    <a:pt x="6570162" y="41910"/>
                    <a:pt x="6570162" y="92710"/>
                  </a:cubicBezTo>
                  <a:lnTo>
                    <a:pt x="6570162" y="10532617"/>
                  </a:lnTo>
                  <a:cubicBezTo>
                    <a:pt x="6571432" y="10584686"/>
                    <a:pt x="6529522" y="10626596"/>
                    <a:pt x="6478722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g28bb0774533_2_350"/>
            <p:cNvSpPr/>
            <p:nvPr/>
          </p:nvSpPr>
          <p:spPr>
            <a:xfrm>
              <a:off x="0" y="0"/>
              <a:ext cx="6634932" cy="10690096"/>
            </a:xfrm>
            <a:custGeom>
              <a:rect b="b" l="l" r="r" t="t"/>
              <a:pathLst>
                <a:path extrusionOk="0" h="10690096" w="6634932">
                  <a:moveTo>
                    <a:pt x="6510472" y="59690"/>
                  </a:moveTo>
                  <a:cubicBezTo>
                    <a:pt x="6546032" y="59690"/>
                    <a:pt x="6575242" y="88900"/>
                    <a:pt x="6575242" y="124460"/>
                  </a:cubicBezTo>
                  <a:lnTo>
                    <a:pt x="6575242" y="10565636"/>
                  </a:lnTo>
                  <a:cubicBezTo>
                    <a:pt x="6575242" y="10601196"/>
                    <a:pt x="6546032" y="10630406"/>
                    <a:pt x="6510472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510472" y="59690"/>
                  </a:lnTo>
                  <a:moveTo>
                    <a:pt x="65104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6510472" y="10690096"/>
                  </a:lnTo>
                  <a:cubicBezTo>
                    <a:pt x="6579052" y="10690096"/>
                    <a:pt x="6634932" y="10634217"/>
                    <a:pt x="6634932" y="10565636"/>
                  </a:cubicBezTo>
                  <a:lnTo>
                    <a:pt x="6634932" y="124460"/>
                  </a:lnTo>
                  <a:cubicBezTo>
                    <a:pt x="6634932" y="55880"/>
                    <a:pt x="6579052" y="0"/>
                    <a:pt x="651047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92" name="Google Shape;192;g28bb0774533_2_350"/>
          <p:cNvCxnSpPr/>
          <p:nvPr/>
        </p:nvCxnSpPr>
        <p:spPr>
          <a:xfrm>
            <a:off x="12388646" y="2039995"/>
            <a:ext cx="4870500" cy="2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" name="Google Shape;193;g28bb0774533_2_350"/>
          <p:cNvSpPr txBox="1"/>
          <p:nvPr/>
        </p:nvSpPr>
        <p:spPr>
          <a:xfrm>
            <a:off x="12782846" y="1494009"/>
            <a:ext cx="3428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94" name="Google Shape;194;g28bb0774533_2_350"/>
          <p:cNvGrpSpPr/>
          <p:nvPr/>
        </p:nvGrpSpPr>
        <p:grpSpPr>
          <a:xfrm>
            <a:off x="11144417" y="1607523"/>
            <a:ext cx="661004" cy="183794"/>
            <a:chOff x="0" y="0"/>
            <a:chExt cx="881339" cy="245059"/>
          </a:xfrm>
        </p:grpSpPr>
        <p:grpSp>
          <p:nvGrpSpPr>
            <p:cNvPr id="195" name="Google Shape;195;g28bb0774533_2_350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196" name="Google Shape;196;g28bb0774533_2_3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g28bb0774533_2_35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8" name="Google Shape;198;g28bb0774533_2_350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199" name="Google Shape;199;g28bb0774533_2_3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g28bb0774533_2_35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1" name="Google Shape;201;g28bb0774533_2_350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202" name="Google Shape;202;g28bb0774533_2_3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g28bb0774533_2_35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04" name="Google Shape;204;g28bb0774533_2_350"/>
          <p:cNvGrpSpPr/>
          <p:nvPr/>
        </p:nvGrpSpPr>
        <p:grpSpPr>
          <a:xfrm>
            <a:off x="16287506" y="1607523"/>
            <a:ext cx="661004" cy="183794"/>
            <a:chOff x="0" y="0"/>
            <a:chExt cx="881339" cy="245059"/>
          </a:xfrm>
        </p:grpSpPr>
        <p:grpSp>
          <p:nvGrpSpPr>
            <p:cNvPr id="205" name="Google Shape;205;g28bb0774533_2_350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206" name="Google Shape;206;g28bb0774533_2_3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g28bb0774533_2_35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08" name="Google Shape;208;g28bb0774533_2_350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209" name="Google Shape;209;g28bb0774533_2_3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g28bb0774533_2_35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11" name="Google Shape;211;g28bb0774533_2_350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212" name="Google Shape;212;g28bb0774533_2_35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g28bb0774533_2_35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14" name="Google Shape;214;g28bb0774533_2_350"/>
          <p:cNvSpPr txBox="1"/>
          <p:nvPr/>
        </p:nvSpPr>
        <p:spPr>
          <a:xfrm>
            <a:off x="2019149" y="2925254"/>
            <a:ext cx="13191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¡Idea genial!</a:t>
            </a:r>
            <a:endParaRPr/>
          </a:p>
        </p:txBody>
      </p:sp>
      <p:sp>
        <p:nvSpPr>
          <p:cNvPr id="215" name="Google Shape;215;g28bb0774533_2_350"/>
          <p:cNvSpPr/>
          <p:nvPr/>
        </p:nvSpPr>
        <p:spPr>
          <a:xfrm>
            <a:off x="-351609" y="-31892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g28bb0774533_2_350"/>
          <p:cNvSpPr txBox="1"/>
          <p:nvPr/>
        </p:nvSpPr>
        <p:spPr>
          <a:xfrm>
            <a:off x="1386162" y="2399850"/>
            <a:ext cx="1046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217" name="Google Shape;217;g28bb0774533_2_350"/>
          <p:cNvSpPr/>
          <p:nvPr/>
        </p:nvSpPr>
        <p:spPr>
          <a:xfrm>
            <a:off x="8355652" y="2861550"/>
            <a:ext cx="2876371" cy="2104328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4" y="0"/>
                </a:lnTo>
                <a:lnTo>
                  <a:pt x="2732894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g28bb0774533_2_350"/>
          <p:cNvSpPr txBox="1"/>
          <p:nvPr/>
        </p:nvSpPr>
        <p:spPr>
          <a:xfrm>
            <a:off x="8440988" y="3512000"/>
            <a:ext cx="27057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99">
                <a:latin typeface="DM Sans"/>
                <a:ea typeface="DM Sans"/>
                <a:cs typeface="DM Sans"/>
                <a:sym typeface="DM Sans"/>
              </a:rPr>
              <a:t>Intentionality</a:t>
            </a:r>
            <a:endParaRPr b="1" sz="28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9" name="Google Shape;219;g28bb0774533_2_350"/>
          <p:cNvSpPr/>
          <p:nvPr/>
        </p:nvSpPr>
        <p:spPr>
          <a:xfrm>
            <a:off x="2019149" y="3512012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3" y="0"/>
                </a:lnTo>
                <a:lnTo>
                  <a:pt x="2732893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g28bb0774533_2_350"/>
          <p:cNvSpPr txBox="1"/>
          <p:nvPr/>
        </p:nvSpPr>
        <p:spPr>
          <a:xfrm>
            <a:off x="2259273" y="4145475"/>
            <a:ext cx="1953000" cy="8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>
                <a:latin typeface="DM Sans"/>
                <a:ea typeface="DM Sans"/>
                <a:cs typeface="DM Sans"/>
                <a:sym typeface="DM Sans"/>
              </a:rPr>
              <a:t>Time Management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1" name="Google Shape;221;g28bb0774533_2_350"/>
          <p:cNvSpPr/>
          <p:nvPr/>
        </p:nvSpPr>
        <p:spPr>
          <a:xfrm>
            <a:off x="5518862" y="4101587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3" y="0"/>
                </a:lnTo>
                <a:lnTo>
                  <a:pt x="2732893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2" name="Google Shape;222;g28bb0774533_2_350"/>
          <p:cNvSpPr txBox="1"/>
          <p:nvPr/>
        </p:nvSpPr>
        <p:spPr>
          <a:xfrm>
            <a:off x="5714098" y="4973400"/>
            <a:ext cx="1953000" cy="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>
                <a:latin typeface="DM Sans"/>
                <a:ea typeface="DM Sans"/>
                <a:cs typeface="DM Sans"/>
                <a:sym typeface="DM Sans"/>
              </a:rPr>
              <a:t>Motivation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3" name="Google Shape;223;g28bb0774533_2_350"/>
          <p:cNvSpPr txBox="1"/>
          <p:nvPr/>
        </p:nvSpPr>
        <p:spPr>
          <a:xfrm>
            <a:off x="12472900" y="2126563"/>
            <a:ext cx="3000000" cy="25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Daily</a:t>
            </a:r>
            <a:r>
              <a:rPr lang="en-US" sz="27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 obstacles between </a:t>
            </a:r>
            <a:r>
              <a:rPr b="1" lang="en-US" sz="27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busy</a:t>
            </a:r>
            <a:r>
              <a:rPr lang="en-US" sz="27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 individuals and their </a:t>
            </a:r>
            <a:r>
              <a:rPr b="1" lang="en-US" sz="2700">
                <a:solidFill>
                  <a:srgbClr val="888888"/>
                </a:solidFill>
                <a:latin typeface="DM Sans"/>
                <a:ea typeface="DM Sans"/>
                <a:cs typeface="DM Sans"/>
                <a:sym typeface="DM Sans"/>
              </a:rPr>
              <a:t>active lifestyles</a:t>
            </a:r>
            <a:endParaRPr b="1" sz="2700">
              <a:solidFill>
                <a:srgbClr val="888888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4" name="Google Shape;224;g28bb0774533_2_350"/>
          <p:cNvSpPr/>
          <p:nvPr/>
        </p:nvSpPr>
        <p:spPr>
          <a:xfrm rot="6584810">
            <a:off x="13497499" y="4747182"/>
            <a:ext cx="1467297" cy="1543811"/>
          </a:xfrm>
          <a:custGeom>
            <a:rect b="b" l="l" r="r" t="t"/>
            <a:pathLst>
              <a:path extrusionOk="0" h="1625667" w="1770528">
                <a:moveTo>
                  <a:pt x="0" y="0"/>
                </a:moveTo>
                <a:lnTo>
                  <a:pt x="1770528" y="0"/>
                </a:lnTo>
                <a:lnTo>
                  <a:pt x="1770528" y="1625667"/>
                </a:lnTo>
                <a:lnTo>
                  <a:pt x="0" y="1625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g28bb0774533_2_350"/>
          <p:cNvSpPr txBox="1"/>
          <p:nvPr/>
        </p:nvSpPr>
        <p:spPr>
          <a:xfrm>
            <a:off x="13670700" y="6323375"/>
            <a:ext cx="3277800" cy="309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Daily</a:t>
            </a: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obstacles between </a:t>
            </a: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busy</a:t>
            </a: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individuals </a:t>
            </a: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with activity goals          </a:t>
            </a:r>
            <a:r>
              <a:rPr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and their </a:t>
            </a:r>
            <a:r>
              <a:rPr b="1" lang="en-US" sz="2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active lifestyles</a:t>
            </a:r>
            <a:endParaRPr b="1" sz="280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6" name="Google Shape;226;g28bb0774533_2_350"/>
          <p:cNvSpPr/>
          <p:nvPr/>
        </p:nvSpPr>
        <p:spPr>
          <a:xfrm>
            <a:off x="3015549" y="6467675"/>
            <a:ext cx="2343457" cy="2083832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3" y="0"/>
                </a:lnTo>
                <a:lnTo>
                  <a:pt x="2732893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g28bb0774533_2_350"/>
          <p:cNvSpPr txBox="1"/>
          <p:nvPr/>
        </p:nvSpPr>
        <p:spPr>
          <a:xfrm>
            <a:off x="3320725" y="7059975"/>
            <a:ext cx="1733100" cy="12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11">
                <a:latin typeface="DM Sans"/>
                <a:ea typeface="DM Sans"/>
                <a:cs typeface="DM Sans"/>
                <a:sym typeface="DM Sans"/>
              </a:rPr>
              <a:t>Daily Habit and Consistency</a:t>
            </a: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28" name="Google Shape;228;g28bb0774533_2_350"/>
          <p:cNvSpPr/>
          <p:nvPr/>
        </p:nvSpPr>
        <p:spPr>
          <a:xfrm>
            <a:off x="8619925" y="5880450"/>
            <a:ext cx="2439108" cy="2234141"/>
          </a:xfrm>
          <a:custGeom>
            <a:rect b="b" l="l" r="r" t="t"/>
            <a:pathLst>
              <a:path extrusionOk="0" h="2732894" w="2732894">
                <a:moveTo>
                  <a:pt x="0" y="0"/>
                </a:moveTo>
                <a:lnTo>
                  <a:pt x="2732894" y="0"/>
                </a:lnTo>
                <a:lnTo>
                  <a:pt x="2732894" y="2732893"/>
                </a:lnTo>
                <a:lnTo>
                  <a:pt x="0" y="273289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g28bb0774533_2_350"/>
          <p:cNvSpPr txBox="1"/>
          <p:nvPr/>
        </p:nvSpPr>
        <p:spPr>
          <a:xfrm>
            <a:off x="8862986" y="6467675"/>
            <a:ext cx="1953000" cy="1814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3099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Activity Goals</a:t>
            </a:r>
            <a:endParaRPr b="1" sz="3099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4002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11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28bb0774533_4_40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97" l="-2409" r="-1799" t="-24857"/>
            </a:stretch>
          </a:blipFill>
          <a:ln>
            <a:noFill/>
          </a:ln>
        </p:spPr>
      </p:sp>
      <p:sp>
        <p:nvSpPr>
          <p:cNvPr id="1018" name="Google Shape;1018;g28bb0774533_4_400"/>
          <p:cNvSpPr txBox="1"/>
          <p:nvPr/>
        </p:nvSpPr>
        <p:spPr>
          <a:xfrm>
            <a:off x="1410052" y="1494009"/>
            <a:ext cx="627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Solutions Brainstorming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019" name="Google Shape;1019;g28bb0774533_4_400"/>
          <p:cNvGrpSpPr/>
          <p:nvPr/>
        </p:nvGrpSpPr>
        <p:grpSpPr>
          <a:xfrm>
            <a:off x="12388537" y="1219828"/>
            <a:ext cx="4870704" cy="7847599"/>
            <a:chOff x="0" y="0"/>
            <a:chExt cx="6634932" cy="10690096"/>
          </a:xfrm>
        </p:grpSpPr>
        <p:sp>
          <p:nvSpPr>
            <p:cNvPr id="1020" name="Google Shape;1020;g28bb0774533_4_400"/>
            <p:cNvSpPr/>
            <p:nvPr/>
          </p:nvSpPr>
          <p:spPr>
            <a:xfrm>
              <a:off x="31750" y="31750"/>
              <a:ext cx="6571432" cy="10626596"/>
            </a:xfrm>
            <a:custGeom>
              <a:rect b="b" l="l" r="r" t="t"/>
              <a:pathLst>
                <a:path extrusionOk="0" h="10626596" w="6571432">
                  <a:moveTo>
                    <a:pt x="6478722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77452" y="0"/>
                  </a:lnTo>
                  <a:cubicBezTo>
                    <a:pt x="6528252" y="0"/>
                    <a:pt x="6570162" y="41910"/>
                    <a:pt x="6570162" y="92710"/>
                  </a:cubicBezTo>
                  <a:lnTo>
                    <a:pt x="6570162" y="10532617"/>
                  </a:lnTo>
                  <a:cubicBezTo>
                    <a:pt x="6571432" y="10584686"/>
                    <a:pt x="6529522" y="10626596"/>
                    <a:pt x="6478722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g28bb0774533_4_400"/>
            <p:cNvSpPr/>
            <p:nvPr/>
          </p:nvSpPr>
          <p:spPr>
            <a:xfrm>
              <a:off x="0" y="0"/>
              <a:ext cx="6634932" cy="10690096"/>
            </a:xfrm>
            <a:custGeom>
              <a:rect b="b" l="l" r="r" t="t"/>
              <a:pathLst>
                <a:path extrusionOk="0" h="10690096" w="6634932">
                  <a:moveTo>
                    <a:pt x="6510472" y="59690"/>
                  </a:moveTo>
                  <a:cubicBezTo>
                    <a:pt x="6546032" y="59690"/>
                    <a:pt x="6575242" y="88900"/>
                    <a:pt x="6575242" y="124460"/>
                  </a:cubicBezTo>
                  <a:lnTo>
                    <a:pt x="6575242" y="10565636"/>
                  </a:lnTo>
                  <a:cubicBezTo>
                    <a:pt x="6575242" y="10601196"/>
                    <a:pt x="6546032" y="10630406"/>
                    <a:pt x="6510472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510472" y="59690"/>
                  </a:lnTo>
                  <a:moveTo>
                    <a:pt x="65104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6510472" y="10690096"/>
                  </a:lnTo>
                  <a:cubicBezTo>
                    <a:pt x="6579052" y="10690096"/>
                    <a:pt x="6634932" y="10634217"/>
                    <a:pt x="6634932" y="10565636"/>
                  </a:cubicBezTo>
                  <a:lnTo>
                    <a:pt x="6634932" y="124460"/>
                  </a:lnTo>
                  <a:cubicBezTo>
                    <a:pt x="6634932" y="55880"/>
                    <a:pt x="6579052" y="0"/>
                    <a:pt x="651047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2" name="Google Shape;1022;g28bb0774533_4_400"/>
          <p:cNvCxnSpPr/>
          <p:nvPr/>
        </p:nvCxnSpPr>
        <p:spPr>
          <a:xfrm>
            <a:off x="12388646" y="2039995"/>
            <a:ext cx="4870500" cy="2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3" name="Google Shape;1023;g28bb0774533_4_400"/>
          <p:cNvSpPr txBox="1"/>
          <p:nvPr/>
        </p:nvSpPr>
        <p:spPr>
          <a:xfrm>
            <a:off x="12782846" y="1494009"/>
            <a:ext cx="342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Key assumption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024" name="Google Shape;1024;g28bb0774533_4_400"/>
          <p:cNvGrpSpPr/>
          <p:nvPr/>
        </p:nvGrpSpPr>
        <p:grpSpPr>
          <a:xfrm>
            <a:off x="1028700" y="1219828"/>
            <a:ext cx="11179226" cy="7847599"/>
            <a:chOff x="0" y="0"/>
            <a:chExt cx="14905634" cy="10463466"/>
          </a:xfrm>
        </p:grpSpPr>
        <p:grpSp>
          <p:nvGrpSpPr>
            <p:cNvPr id="1025" name="Google Shape;1025;g28bb0774533_4_400"/>
            <p:cNvGrpSpPr/>
            <p:nvPr/>
          </p:nvGrpSpPr>
          <p:grpSpPr>
            <a:xfrm>
              <a:off x="0" y="0"/>
              <a:ext cx="14905634" cy="10463466"/>
              <a:chOff x="0" y="0"/>
              <a:chExt cx="15228478" cy="10690096"/>
            </a:xfrm>
          </p:grpSpPr>
          <p:sp>
            <p:nvSpPr>
              <p:cNvPr id="1026" name="Google Shape;1026;g28bb0774533_4_400"/>
              <p:cNvSpPr/>
              <p:nvPr/>
            </p:nvSpPr>
            <p:spPr>
              <a:xfrm>
                <a:off x="31750" y="31750"/>
                <a:ext cx="15164978" cy="10626596"/>
              </a:xfrm>
              <a:custGeom>
                <a:rect b="b" l="l" r="r" t="t"/>
                <a:pathLst>
                  <a:path extrusionOk="0" h="10626596" w="15164978">
                    <a:moveTo>
                      <a:pt x="15072269" y="10626596"/>
                    </a:moveTo>
                    <a:lnTo>
                      <a:pt x="92710" y="10626596"/>
                    </a:lnTo>
                    <a:cubicBezTo>
                      <a:pt x="41910" y="10626596"/>
                      <a:pt x="0" y="10584686"/>
                      <a:pt x="0" y="1053388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5070998" y="0"/>
                    </a:lnTo>
                    <a:cubicBezTo>
                      <a:pt x="15121798" y="0"/>
                      <a:pt x="15163709" y="41910"/>
                      <a:pt x="15163709" y="92710"/>
                    </a:cubicBezTo>
                    <a:lnTo>
                      <a:pt x="15163709" y="10532617"/>
                    </a:lnTo>
                    <a:cubicBezTo>
                      <a:pt x="15164978" y="10584686"/>
                      <a:pt x="15123069" y="10626596"/>
                      <a:pt x="15072269" y="10626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g28bb0774533_4_400"/>
              <p:cNvSpPr/>
              <p:nvPr/>
            </p:nvSpPr>
            <p:spPr>
              <a:xfrm>
                <a:off x="0" y="0"/>
                <a:ext cx="15228478" cy="10690096"/>
              </a:xfrm>
              <a:custGeom>
                <a:rect b="b" l="l" r="r" t="t"/>
                <a:pathLst>
                  <a:path extrusionOk="0" h="10690096" w="15228478">
                    <a:moveTo>
                      <a:pt x="15104019" y="59690"/>
                    </a:moveTo>
                    <a:cubicBezTo>
                      <a:pt x="15139578" y="59690"/>
                      <a:pt x="15168789" y="88900"/>
                      <a:pt x="15168789" y="124460"/>
                    </a:cubicBezTo>
                    <a:lnTo>
                      <a:pt x="15168789" y="10565636"/>
                    </a:lnTo>
                    <a:cubicBezTo>
                      <a:pt x="15168789" y="10601196"/>
                      <a:pt x="15139578" y="10630406"/>
                      <a:pt x="15104019" y="10630406"/>
                    </a:cubicBezTo>
                    <a:lnTo>
                      <a:pt x="124460" y="10630406"/>
                    </a:lnTo>
                    <a:cubicBezTo>
                      <a:pt x="88900" y="10630406"/>
                      <a:pt x="59690" y="10601196"/>
                      <a:pt x="59690" y="1056563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5104019" y="59690"/>
                    </a:lnTo>
                    <a:moveTo>
                      <a:pt x="1510401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565636"/>
                    </a:lnTo>
                    <a:cubicBezTo>
                      <a:pt x="0" y="10634217"/>
                      <a:pt x="55880" y="10690096"/>
                      <a:pt x="124460" y="10690096"/>
                    </a:cubicBezTo>
                    <a:lnTo>
                      <a:pt x="15104019" y="10690096"/>
                    </a:lnTo>
                    <a:cubicBezTo>
                      <a:pt x="15172598" y="10690096"/>
                      <a:pt x="15228478" y="10634217"/>
                      <a:pt x="15228478" y="10565636"/>
                    </a:cubicBezTo>
                    <a:lnTo>
                      <a:pt x="15228478" y="124460"/>
                    </a:lnTo>
                    <a:cubicBezTo>
                      <a:pt x="15228478" y="55880"/>
                      <a:pt x="15172598" y="0"/>
                      <a:pt x="1510401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28" name="Google Shape;1028;g28bb0774533_4_400"/>
            <p:cNvCxnSpPr/>
            <p:nvPr/>
          </p:nvCxnSpPr>
          <p:spPr>
            <a:xfrm>
              <a:off x="33" y="1140150"/>
              <a:ext cx="14905200" cy="1470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29" name="Google Shape;1029;g28bb0774533_4_400"/>
          <p:cNvGrpSpPr/>
          <p:nvPr/>
        </p:nvGrpSpPr>
        <p:grpSpPr>
          <a:xfrm>
            <a:off x="16287506" y="1607523"/>
            <a:ext cx="661004" cy="183794"/>
            <a:chOff x="0" y="0"/>
            <a:chExt cx="881339" cy="245059"/>
          </a:xfrm>
        </p:grpSpPr>
        <p:grpSp>
          <p:nvGrpSpPr>
            <p:cNvPr id="1030" name="Google Shape;1030;g28bb0774533_4_400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1031" name="Google Shape;1031;g28bb0774533_4_4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g28bb0774533_4_40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3" name="Google Shape;1033;g28bb0774533_4_400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1034" name="Google Shape;1034;g28bb0774533_4_4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g28bb0774533_4_40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36" name="Google Shape;1036;g28bb0774533_4_400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1037" name="Google Shape;1037;g28bb0774533_4_40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g28bb0774533_4_40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39" name="Google Shape;1039;g28bb0774533_4_400"/>
          <p:cNvSpPr txBox="1"/>
          <p:nvPr/>
        </p:nvSpPr>
        <p:spPr>
          <a:xfrm>
            <a:off x="2019149" y="2925254"/>
            <a:ext cx="13191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¡Idea genial!</a:t>
            </a:r>
            <a:endParaRPr/>
          </a:p>
        </p:txBody>
      </p:sp>
      <p:sp>
        <p:nvSpPr>
          <p:cNvPr id="1040" name="Google Shape;1040;g28bb0774533_4_400"/>
          <p:cNvSpPr/>
          <p:nvPr/>
        </p:nvSpPr>
        <p:spPr>
          <a:xfrm>
            <a:off x="-351609" y="-31892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41" name="Google Shape;1041;g28bb0774533_4_400"/>
          <p:cNvSpPr txBox="1"/>
          <p:nvPr/>
        </p:nvSpPr>
        <p:spPr>
          <a:xfrm>
            <a:off x="1386175" y="2062200"/>
            <a:ext cx="1046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DM Sans"/>
                <a:ea typeface="DM Sans"/>
                <a:cs typeface="DM Sans"/>
                <a:sym typeface="DM Sans"/>
              </a:rPr>
              <a:t>Solution 2:</a:t>
            </a:r>
            <a:r>
              <a:rPr lang="en-US" sz="2900">
                <a:latin typeface="DM Sans Medium"/>
                <a:ea typeface="DM Sans Medium"/>
                <a:cs typeface="DM Sans Medium"/>
                <a:sym typeface="DM Sans Medium"/>
              </a:rPr>
              <a:t> LogOn</a:t>
            </a:r>
            <a:endParaRPr sz="29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42" name="Google Shape;1042;g28bb0774533_4_400"/>
          <p:cNvSpPr txBox="1"/>
          <p:nvPr/>
        </p:nvSpPr>
        <p:spPr>
          <a:xfrm>
            <a:off x="1410052" y="1494009"/>
            <a:ext cx="627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Assumptions Brainstorming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43" name="Google Shape;1043;g28bb0774533_4_400"/>
          <p:cNvSpPr/>
          <p:nvPr/>
        </p:nvSpPr>
        <p:spPr>
          <a:xfrm rot="3733543">
            <a:off x="11244992" y="7466891"/>
            <a:ext cx="1500803" cy="3277892"/>
          </a:xfrm>
          <a:custGeom>
            <a:rect b="b" l="l" r="r" t="t"/>
            <a:pathLst>
              <a:path extrusionOk="0" h="1625667" w="1770528">
                <a:moveTo>
                  <a:pt x="0" y="0"/>
                </a:moveTo>
                <a:lnTo>
                  <a:pt x="1770528" y="0"/>
                </a:lnTo>
                <a:lnTo>
                  <a:pt x="1770528" y="1625667"/>
                </a:lnTo>
                <a:lnTo>
                  <a:pt x="0" y="1625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1044" name="Google Shape;1044;g28bb0774533_4_400"/>
          <p:cNvPicPr preferRelativeResize="0"/>
          <p:nvPr/>
        </p:nvPicPr>
        <p:blipFill rotWithShape="1">
          <a:blip r:embed="rId6">
            <a:alphaModFix/>
          </a:blip>
          <a:srcRect b="4293" l="2647" r="0" t="3164"/>
          <a:stretch/>
        </p:blipFill>
        <p:spPr>
          <a:xfrm>
            <a:off x="1302625" y="3400200"/>
            <a:ext cx="10394750" cy="527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5" name="Google Shape;1045;g28bb0774533_4_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818562" y="3138175"/>
            <a:ext cx="4010650" cy="40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8bb0774533_4_43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97" l="-2409" r="-1799" t="-24857"/>
            </a:stretch>
          </a:blipFill>
          <a:ln>
            <a:noFill/>
          </a:ln>
        </p:spPr>
      </p:sp>
      <p:sp>
        <p:nvSpPr>
          <p:cNvPr id="1051" name="Google Shape;1051;g28bb0774533_4_435"/>
          <p:cNvSpPr txBox="1"/>
          <p:nvPr/>
        </p:nvSpPr>
        <p:spPr>
          <a:xfrm>
            <a:off x="1410052" y="1494009"/>
            <a:ext cx="627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Solutions Brainstorming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052" name="Google Shape;1052;g28bb0774533_4_435"/>
          <p:cNvGrpSpPr/>
          <p:nvPr/>
        </p:nvGrpSpPr>
        <p:grpSpPr>
          <a:xfrm>
            <a:off x="12388537" y="1219828"/>
            <a:ext cx="4870704" cy="7847599"/>
            <a:chOff x="0" y="0"/>
            <a:chExt cx="6634932" cy="10690096"/>
          </a:xfrm>
        </p:grpSpPr>
        <p:sp>
          <p:nvSpPr>
            <p:cNvPr id="1053" name="Google Shape;1053;g28bb0774533_4_435"/>
            <p:cNvSpPr/>
            <p:nvPr/>
          </p:nvSpPr>
          <p:spPr>
            <a:xfrm>
              <a:off x="31750" y="31750"/>
              <a:ext cx="6571432" cy="10626596"/>
            </a:xfrm>
            <a:custGeom>
              <a:rect b="b" l="l" r="r" t="t"/>
              <a:pathLst>
                <a:path extrusionOk="0" h="10626596" w="6571432">
                  <a:moveTo>
                    <a:pt x="6478722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77452" y="0"/>
                  </a:lnTo>
                  <a:cubicBezTo>
                    <a:pt x="6528252" y="0"/>
                    <a:pt x="6570162" y="41910"/>
                    <a:pt x="6570162" y="92710"/>
                  </a:cubicBezTo>
                  <a:lnTo>
                    <a:pt x="6570162" y="10532617"/>
                  </a:lnTo>
                  <a:cubicBezTo>
                    <a:pt x="6571432" y="10584686"/>
                    <a:pt x="6529522" y="10626596"/>
                    <a:pt x="6478722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g28bb0774533_4_435"/>
            <p:cNvSpPr/>
            <p:nvPr/>
          </p:nvSpPr>
          <p:spPr>
            <a:xfrm>
              <a:off x="0" y="0"/>
              <a:ext cx="6634932" cy="10690096"/>
            </a:xfrm>
            <a:custGeom>
              <a:rect b="b" l="l" r="r" t="t"/>
              <a:pathLst>
                <a:path extrusionOk="0" h="10690096" w="6634932">
                  <a:moveTo>
                    <a:pt x="6510472" y="59690"/>
                  </a:moveTo>
                  <a:cubicBezTo>
                    <a:pt x="6546032" y="59690"/>
                    <a:pt x="6575242" y="88900"/>
                    <a:pt x="6575242" y="124460"/>
                  </a:cubicBezTo>
                  <a:lnTo>
                    <a:pt x="6575242" y="10565636"/>
                  </a:lnTo>
                  <a:cubicBezTo>
                    <a:pt x="6575242" y="10601196"/>
                    <a:pt x="6546032" y="10630406"/>
                    <a:pt x="6510472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510472" y="59690"/>
                  </a:lnTo>
                  <a:moveTo>
                    <a:pt x="65104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6510472" y="10690096"/>
                  </a:lnTo>
                  <a:cubicBezTo>
                    <a:pt x="6579052" y="10690096"/>
                    <a:pt x="6634932" y="10634217"/>
                    <a:pt x="6634932" y="10565636"/>
                  </a:cubicBezTo>
                  <a:lnTo>
                    <a:pt x="6634932" y="124460"/>
                  </a:lnTo>
                  <a:cubicBezTo>
                    <a:pt x="6634932" y="55880"/>
                    <a:pt x="6579052" y="0"/>
                    <a:pt x="651047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55" name="Google Shape;1055;g28bb0774533_4_435"/>
          <p:cNvCxnSpPr/>
          <p:nvPr/>
        </p:nvCxnSpPr>
        <p:spPr>
          <a:xfrm>
            <a:off x="12388646" y="2039995"/>
            <a:ext cx="4870500" cy="222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6" name="Google Shape;1056;g28bb0774533_4_435"/>
          <p:cNvSpPr txBox="1"/>
          <p:nvPr/>
        </p:nvSpPr>
        <p:spPr>
          <a:xfrm>
            <a:off x="12782846" y="1494009"/>
            <a:ext cx="342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Key assumption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grpSp>
        <p:nvGrpSpPr>
          <p:cNvPr id="1057" name="Google Shape;1057;g28bb0774533_4_435"/>
          <p:cNvGrpSpPr/>
          <p:nvPr/>
        </p:nvGrpSpPr>
        <p:grpSpPr>
          <a:xfrm>
            <a:off x="1028700" y="1219828"/>
            <a:ext cx="11179226" cy="7847599"/>
            <a:chOff x="0" y="0"/>
            <a:chExt cx="14905634" cy="10463466"/>
          </a:xfrm>
        </p:grpSpPr>
        <p:grpSp>
          <p:nvGrpSpPr>
            <p:cNvPr id="1058" name="Google Shape;1058;g28bb0774533_4_435"/>
            <p:cNvGrpSpPr/>
            <p:nvPr/>
          </p:nvGrpSpPr>
          <p:grpSpPr>
            <a:xfrm>
              <a:off x="0" y="0"/>
              <a:ext cx="14905634" cy="10463466"/>
              <a:chOff x="0" y="0"/>
              <a:chExt cx="15228478" cy="10690096"/>
            </a:xfrm>
          </p:grpSpPr>
          <p:sp>
            <p:nvSpPr>
              <p:cNvPr id="1059" name="Google Shape;1059;g28bb0774533_4_435"/>
              <p:cNvSpPr/>
              <p:nvPr/>
            </p:nvSpPr>
            <p:spPr>
              <a:xfrm>
                <a:off x="31750" y="31750"/>
                <a:ext cx="15164978" cy="10626596"/>
              </a:xfrm>
              <a:custGeom>
                <a:rect b="b" l="l" r="r" t="t"/>
                <a:pathLst>
                  <a:path extrusionOk="0" h="10626596" w="15164978">
                    <a:moveTo>
                      <a:pt x="15072269" y="10626596"/>
                    </a:moveTo>
                    <a:lnTo>
                      <a:pt x="92710" y="10626596"/>
                    </a:lnTo>
                    <a:cubicBezTo>
                      <a:pt x="41910" y="10626596"/>
                      <a:pt x="0" y="10584686"/>
                      <a:pt x="0" y="10533886"/>
                    </a:cubicBezTo>
                    <a:lnTo>
                      <a:pt x="0" y="92710"/>
                    </a:lnTo>
                    <a:cubicBezTo>
                      <a:pt x="0" y="41910"/>
                      <a:pt x="41910" y="0"/>
                      <a:pt x="92710" y="0"/>
                    </a:cubicBezTo>
                    <a:lnTo>
                      <a:pt x="15070998" y="0"/>
                    </a:lnTo>
                    <a:cubicBezTo>
                      <a:pt x="15121798" y="0"/>
                      <a:pt x="15163709" y="41910"/>
                      <a:pt x="15163709" y="92710"/>
                    </a:cubicBezTo>
                    <a:lnTo>
                      <a:pt x="15163709" y="10532617"/>
                    </a:lnTo>
                    <a:cubicBezTo>
                      <a:pt x="15164978" y="10584686"/>
                      <a:pt x="15123069" y="10626596"/>
                      <a:pt x="15072269" y="1062659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0" name="Google Shape;1060;g28bb0774533_4_435"/>
              <p:cNvSpPr/>
              <p:nvPr/>
            </p:nvSpPr>
            <p:spPr>
              <a:xfrm>
                <a:off x="0" y="0"/>
                <a:ext cx="15228478" cy="10690096"/>
              </a:xfrm>
              <a:custGeom>
                <a:rect b="b" l="l" r="r" t="t"/>
                <a:pathLst>
                  <a:path extrusionOk="0" h="10690096" w="15228478">
                    <a:moveTo>
                      <a:pt x="15104019" y="59690"/>
                    </a:moveTo>
                    <a:cubicBezTo>
                      <a:pt x="15139578" y="59690"/>
                      <a:pt x="15168789" y="88900"/>
                      <a:pt x="15168789" y="124460"/>
                    </a:cubicBezTo>
                    <a:lnTo>
                      <a:pt x="15168789" y="10565636"/>
                    </a:lnTo>
                    <a:cubicBezTo>
                      <a:pt x="15168789" y="10601196"/>
                      <a:pt x="15139578" y="10630406"/>
                      <a:pt x="15104019" y="10630406"/>
                    </a:cubicBezTo>
                    <a:lnTo>
                      <a:pt x="124460" y="10630406"/>
                    </a:lnTo>
                    <a:cubicBezTo>
                      <a:pt x="88900" y="10630406"/>
                      <a:pt x="59690" y="10601196"/>
                      <a:pt x="59690" y="10565636"/>
                    </a:cubicBezTo>
                    <a:lnTo>
                      <a:pt x="59690" y="124460"/>
                    </a:lnTo>
                    <a:cubicBezTo>
                      <a:pt x="59690" y="88900"/>
                      <a:pt x="88900" y="59690"/>
                      <a:pt x="124460" y="59690"/>
                    </a:cubicBezTo>
                    <a:lnTo>
                      <a:pt x="15104019" y="59690"/>
                    </a:lnTo>
                    <a:moveTo>
                      <a:pt x="15104019" y="0"/>
                    </a:moveTo>
                    <a:lnTo>
                      <a:pt x="124460" y="0"/>
                    </a:lnTo>
                    <a:cubicBezTo>
                      <a:pt x="55880" y="0"/>
                      <a:pt x="0" y="55880"/>
                      <a:pt x="0" y="124460"/>
                    </a:cubicBezTo>
                    <a:lnTo>
                      <a:pt x="0" y="10565636"/>
                    </a:lnTo>
                    <a:cubicBezTo>
                      <a:pt x="0" y="10634217"/>
                      <a:pt x="55880" y="10690096"/>
                      <a:pt x="124460" y="10690096"/>
                    </a:cubicBezTo>
                    <a:lnTo>
                      <a:pt x="15104019" y="10690096"/>
                    </a:lnTo>
                    <a:cubicBezTo>
                      <a:pt x="15172598" y="10690096"/>
                      <a:pt x="15228478" y="10634217"/>
                      <a:pt x="15228478" y="10565636"/>
                    </a:cubicBezTo>
                    <a:lnTo>
                      <a:pt x="15228478" y="124460"/>
                    </a:lnTo>
                    <a:cubicBezTo>
                      <a:pt x="15228478" y="55880"/>
                      <a:pt x="15172598" y="0"/>
                      <a:pt x="15104019" y="0"/>
                    </a:cubicBezTo>
                    <a:close/>
                  </a:path>
                </a:pathLst>
              </a:custGeom>
              <a:solidFill>
                <a:srgbClr val="19191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061" name="Google Shape;1061;g28bb0774533_4_435"/>
            <p:cNvCxnSpPr/>
            <p:nvPr/>
          </p:nvCxnSpPr>
          <p:spPr>
            <a:xfrm>
              <a:off x="33" y="1140150"/>
              <a:ext cx="14905200" cy="14700"/>
            </a:xfrm>
            <a:prstGeom prst="straightConnector1">
              <a:avLst/>
            </a:prstGeom>
            <a:noFill/>
            <a:ln cap="flat" cmpd="sng" w="63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062" name="Google Shape;1062;g28bb0774533_4_435"/>
          <p:cNvGrpSpPr/>
          <p:nvPr/>
        </p:nvGrpSpPr>
        <p:grpSpPr>
          <a:xfrm>
            <a:off x="16287506" y="1607523"/>
            <a:ext cx="661004" cy="183794"/>
            <a:chOff x="0" y="0"/>
            <a:chExt cx="881339" cy="245059"/>
          </a:xfrm>
        </p:grpSpPr>
        <p:grpSp>
          <p:nvGrpSpPr>
            <p:cNvPr id="1063" name="Google Shape;1063;g28bb0774533_4_435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1064" name="Google Shape;1064;g28bb0774533_4_4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5" name="Google Shape;1065;g28bb0774533_4_43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6" name="Google Shape;1066;g28bb0774533_4_435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1067" name="Google Shape;1067;g28bb0774533_4_4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8" name="Google Shape;1068;g28bb0774533_4_43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69" name="Google Shape;1069;g28bb0774533_4_435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1070" name="Google Shape;1070;g28bb0774533_4_43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1" name="Google Shape;1071;g28bb0774533_4_435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72" name="Google Shape;1072;g28bb0774533_4_435"/>
          <p:cNvSpPr txBox="1"/>
          <p:nvPr/>
        </p:nvSpPr>
        <p:spPr>
          <a:xfrm>
            <a:off x="2019149" y="2925254"/>
            <a:ext cx="1319100" cy="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¡Idea genial!</a:t>
            </a:r>
            <a:endParaRPr/>
          </a:p>
        </p:txBody>
      </p:sp>
      <p:sp>
        <p:nvSpPr>
          <p:cNvPr id="1073" name="Google Shape;1073;g28bb0774533_4_435"/>
          <p:cNvSpPr/>
          <p:nvPr/>
        </p:nvSpPr>
        <p:spPr>
          <a:xfrm>
            <a:off x="-351609" y="-31892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74" name="Google Shape;1074;g28bb0774533_4_435"/>
          <p:cNvSpPr txBox="1"/>
          <p:nvPr/>
        </p:nvSpPr>
        <p:spPr>
          <a:xfrm>
            <a:off x="1386175" y="2062200"/>
            <a:ext cx="10464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DM Sans"/>
                <a:ea typeface="DM Sans"/>
                <a:cs typeface="DM Sans"/>
                <a:sym typeface="DM Sans"/>
              </a:rPr>
              <a:t>Solution 3: </a:t>
            </a:r>
            <a:r>
              <a:rPr lang="en-US" sz="2900">
                <a:latin typeface="DM Sans Medium"/>
                <a:ea typeface="DM Sans Medium"/>
                <a:cs typeface="DM Sans Medium"/>
                <a:sym typeface="DM Sans Medium"/>
              </a:rPr>
              <a:t>Free Friends</a:t>
            </a:r>
            <a:endParaRPr sz="29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75" name="Google Shape;1075;g28bb0774533_4_435"/>
          <p:cNvSpPr txBox="1"/>
          <p:nvPr/>
        </p:nvSpPr>
        <p:spPr>
          <a:xfrm>
            <a:off x="1410052" y="1494009"/>
            <a:ext cx="6278400" cy="3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 Medium"/>
                <a:ea typeface="DM Sans Medium"/>
                <a:cs typeface="DM Sans Medium"/>
                <a:sym typeface="DM Sans Medium"/>
              </a:rPr>
              <a:t>Assumptions Brainstorming</a:t>
            </a:r>
            <a:endParaRPr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1076" name="Google Shape;1076;g28bb0774533_4_435"/>
          <p:cNvSpPr/>
          <p:nvPr/>
        </p:nvSpPr>
        <p:spPr>
          <a:xfrm rot="3733543">
            <a:off x="11244992" y="7466891"/>
            <a:ext cx="1500803" cy="3277892"/>
          </a:xfrm>
          <a:custGeom>
            <a:rect b="b" l="l" r="r" t="t"/>
            <a:pathLst>
              <a:path extrusionOk="0" h="1625667" w="1770528">
                <a:moveTo>
                  <a:pt x="0" y="0"/>
                </a:moveTo>
                <a:lnTo>
                  <a:pt x="1770528" y="0"/>
                </a:lnTo>
                <a:lnTo>
                  <a:pt x="1770528" y="1625667"/>
                </a:lnTo>
                <a:lnTo>
                  <a:pt x="0" y="1625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1082" name="Google Shape;1082;p6"/>
          <p:cNvGrpSpPr/>
          <p:nvPr/>
        </p:nvGrpSpPr>
        <p:grpSpPr>
          <a:xfrm>
            <a:off x="1405617" y="1252851"/>
            <a:ext cx="15476707" cy="1704979"/>
            <a:chOff x="0" y="0"/>
            <a:chExt cx="21083246" cy="2322618"/>
          </a:xfrm>
        </p:grpSpPr>
        <p:sp>
          <p:nvSpPr>
            <p:cNvPr id="1083" name="Google Shape;1083;p6"/>
            <p:cNvSpPr/>
            <p:nvPr/>
          </p:nvSpPr>
          <p:spPr>
            <a:xfrm>
              <a:off x="31750" y="31750"/>
              <a:ext cx="21019746" cy="2259118"/>
            </a:xfrm>
            <a:custGeom>
              <a:rect b="b" l="l" r="r" t="t"/>
              <a:pathLst>
                <a:path extrusionOk="0" h="2259118" w="21019746">
                  <a:moveTo>
                    <a:pt x="20927036" y="2259118"/>
                  </a:moveTo>
                  <a:lnTo>
                    <a:pt x="92710" y="2259118"/>
                  </a:lnTo>
                  <a:cubicBezTo>
                    <a:pt x="41910" y="2259118"/>
                    <a:pt x="0" y="2217208"/>
                    <a:pt x="0" y="2166408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2165138"/>
                  </a:lnTo>
                  <a:cubicBezTo>
                    <a:pt x="21019746" y="2217208"/>
                    <a:pt x="20977836" y="2259118"/>
                    <a:pt x="20927036" y="22591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6"/>
            <p:cNvSpPr/>
            <p:nvPr/>
          </p:nvSpPr>
          <p:spPr>
            <a:xfrm>
              <a:off x="0" y="0"/>
              <a:ext cx="21083246" cy="2322618"/>
            </a:xfrm>
            <a:custGeom>
              <a:rect b="b" l="l" r="r" t="t"/>
              <a:pathLst>
                <a:path extrusionOk="0" h="2322618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2198158"/>
                  </a:lnTo>
                  <a:cubicBezTo>
                    <a:pt x="21023556" y="2233718"/>
                    <a:pt x="20994346" y="2262928"/>
                    <a:pt x="20958786" y="2262928"/>
                  </a:cubicBezTo>
                  <a:lnTo>
                    <a:pt x="124460" y="2262928"/>
                  </a:lnTo>
                  <a:cubicBezTo>
                    <a:pt x="88900" y="2262928"/>
                    <a:pt x="59690" y="2233718"/>
                    <a:pt x="59690" y="219815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198158"/>
                  </a:lnTo>
                  <a:cubicBezTo>
                    <a:pt x="0" y="2266738"/>
                    <a:pt x="55880" y="2322618"/>
                    <a:pt x="124460" y="2322618"/>
                  </a:cubicBezTo>
                  <a:lnTo>
                    <a:pt x="20958786" y="2322618"/>
                  </a:lnTo>
                  <a:cubicBezTo>
                    <a:pt x="21027366" y="2322618"/>
                    <a:pt x="21083246" y="2266738"/>
                    <a:pt x="21083246" y="2198158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5" name="Google Shape;1085;p6"/>
          <p:cNvGrpSpPr/>
          <p:nvPr/>
        </p:nvGrpSpPr>
        <p:grpSpPr>
          <a:xfrm>
            <a:off x="1405617" y="3110230"/>
            <a:ext cx="6300576" cy="5923919"/>
            <a:chOff x="0" y="0"/>
            <a:chExt cx="8583001" cy="8069897"/>
          </a:xfrm>
        </p:grpSpPr>
        <p:sp>
          <p:nvSpPr>
            <p:cNvPr id="1086" name="Google Shape;1086;p6"/>
            <p:cNvSpPr/>
            <p:nvPr/>
          </p:nvSpPr>
          <p:spPr>
            <a:xfrm>
              <a:off x="31750" y="31750"/>
              <a:ext cx="8519501" cy="8006397"/>
            </a:xfrm>
            <a:custGeom>
              <a:rect b="b" l="l" r="r" t="t"/>
              <a:pathLst>
                <a:path extrusionOk="0" h="8006397" w="8519501">
                  <a:moveTo>
                    <a:pt x="8426791" y="8006397"/>
                  </a:moveTo>
                  <a:lnTo>
                    <a:pt x="92710" y="8006397"/>
                  </a:lnTo>
                  <a:cubicBezTo>
                    <a:pt x="41910" y="8006397"/>
                    <a:pt x="0" y="7964487"/>
                    <a:pt x="0" y="791368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8425521" y="0"/>
                  </a:lnTo>
                  <a:cubicBezTo>
                    <a:pt x="8476321" y="0"/>
                    <a:pt x="8518231" y="41910"/>
                    <a:pt x="8518231" y="92710"/>
                  </a:cubicBezTo>
                  <a:lnTo>
                    <a:pt x="8518231" y="7912417"/>
                  </a:lnTo>
                  <a:cubicBezTo>
                    <a:pt x="8519501" y="7964487"/>
                    <a:pt x="8477591" y="8006397"/>
                    <a:pt x="8426791" y="8006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6"/>
            <p:cNvSpPr/>
            <p:nvPr/>
          </p:nvSpPr>
          <p:spPr>
            <a:xfrm>
              <a:off x="0" y="0"/>
              <a:ext cx="8583001" cy="8069897"/>
            </a:xfrm>
            <a:custGeom>
              <a:rect b="b" l="l" r="r" t="t"/>
              <a:pathLst>
                <a:path extrusionOk="0" h="8069897" w="8583001">
                  <a:moveTo>
                    <a:pt x="8458541" y="59690"/>
                  </a:moveTo>
                  <a:cubicBezTo>
                    <a:pt x="8494101" y="59690"/>
                    <a:pt x="8523311" y="88900"/>
                    <a:pt x="8523311" y="124460"/>
                  </a:cubicBezTo>
                  <a:lnTo>
                    <a:pt x="8523311" y="7945438"/>
                  </a:lnTo>
                  <a:cubicBezTo>
                    <a:pt x="8523311" y="7980997"/>
                    <a:pt x="8494101" y="8010207"/>
                    <a:pt x="8458541" y="8010207"/>
                  </a:cubicBezTo>
                  <a:lnTo>
                    <a:pt x="124460" y="8010207"/>
                  </a:lnTo>
                  <a:cubicBezTo>
                    <a:pt x="88900" y="8010207"/>
                    <a:pt x="59690" y="7980997"/>
                    <a:pt x="59690" y="79454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8458541" y="59690"/>
                  </a:lnTo>
                  <a:moveTo>
                    <a:pt x="845854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945438"/>
                  </a:lnTo>
                  <a:cubicBezTo>
                    <a:pt x="0" y="8014017"/>
                    <a:pt x="55880" y="8069897"/>
                    <a:pt x="124460" y="8069897"/>
                  </a:cubicBezTo>
                  <a:lnTo>
                    <a:pt x="8458541" y="8069897"/>
                  </a:lnTo>
                  <a:cubicBezTo>
                    <a:pt x="8527121" y="8069897"/>
                    <a:pt x="8583001" y="8014017"/>
                    <a:pt x="8583001" y="7945438"/>
                  </a:cubicBezTo>
                  <a:lnTo>
                    <a:pt x="8583001" y="124460"/>
                  </a:lnTo>
                  <a:cubicBezTo>
                    <a:pt x="8583001" y="55880"/>
                    <a:pt x="8527121" y="0"/>
                    <a:pt x="845854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8" name="Google Shape;1088;p6"/>
          <p:cNvGrpSpPr/>
          <p:nvPr/>
        </p:nvGrpSpPr>
        <p:grpSpPr>
          <a:xfrm>
            <a:off x="7876296" y="3110230"/>
            <a:ext cx="9006000" cy="5923919"/>
            <a:chOff x="0" y="0"/>
            <a:chExt cx="12268483" cy="8069897"/>
          </a:xfrm>
        </p:grpSpPr>
        <p:sp>
          <p:nvSpPr>
            <p:cNvPr id="1089" name="Google Shape;1089;p6"/>
            <p:cNvSpPr/>
            <p:nvPr/>
          </p:nvSpPr>
          <p:spPr>
            <a:xfrm>
              <a:off x="31750" y="31750"/>
              <a:ext cx="12204983" cy="8006397"/>
            </a:xfrm>
            <a:custGeom>
              <a:rect b="b" l="l" r="r" t="t"/>
              <a:pathLst>
                <a:path extrusionOk="0" h="8006397" w="12204983">
                  <a:moveTo>
                    <a:pt x="12112272" y="8006397"/>
                  </a:moveTo>
                  <a:lnTo>
                    <a:pt x="92710" y="8006397"/>
                  </a:lnTo>
                  <a:cubicBezTo>
                    <a:pt x="41910" y="8006397"/>
                    <a:pt x="0" y="7964487"/>
                    <a:pt x="0" y="791368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2111003" y="0"/>
                  </a:lnTo>
                  <a:cubicBezTo>
                    <a:pt x="12161803" y="0"/>
                    <a:pt x="12203712" y="41910"/>
                    <a:pt x="12203712" y="92710"/>
                  </a:cubicBezTo>
                  <a:lnTo>
                    <a:pt x="12203712" y="7912417"/>
                  </a:lnTo>
                  <a:cubicBezTo>
                    <a:pt x="12204983" y="7964487"/>
                    <a:pt x="12163072" y="8006397"/>
                    <a:pt x="12112272" y="80063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6"/>
            <p:cNvSpPr/>
            <p:nvPr/>
          </p:nvSpPr>
          <p:spPr>
            <a:xfrm>
              <a:off x="0" y="0"/>
              <a:ext cx="12268483" cy="8069897"/>
            </a:xfrm>
            <a:custGeom>
              <a:rect b="b" l="l" r="r" t="t"/>
              <a:pathLst>
                <a:path extrusionOk="0" h="8069897" w="12268483">
                  <a:moveTo>
                    <a:pt x="12144022" y="59690"/>
                  </a:moveTo>
                  <a:cubicBezTo>
                    <a:pt x="12179583" y="59690"/>
                    <a:pt x="12208793" y="88900"/>
                    <a:pt x="12208793" y="124460"/>
                  </a:cubicBezTo>
                  <a:lnTo>
                    <a:pt x="12208793" y="7945438"/>
                  </a:lnTo>
                  <a:cubicBezTo>
                    <a:pt x="12208793" y="7980997"/>
                    <a:pt x="12179583" y="8010207"/>
                    <a:pt x="12144022" y="8010207"/>
                  </a:cubicBezTo>
                  <a:lnTo>
                    <a:pt x="124460" y="8010207"/>
                  </a:lnTo>
                  <a:cubicBezTo>
                    <a:pt x="88900" y="8010207"/>
                    <a:pt x="59690" y="7980997"/>
                    <a:pt x="59690" y="7945438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2144023" y="59690"/>
                  </a:lnTo>
                  <a:moveTo>
                    <a:pt x="1214402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7945438"/>
                  </a:lnTo>
                  <a:cubicBezTo>
                    <a:pt x="0" y="8014017"/>
                    <a:pt x="55880" y="8069897"/>
                    <a:pt x="124460" y="8069897"/>
                  </a:cubicBezTo>
                  <a:lnTo>
                    <a:pt x="12144023" y="8069897"/>
                  </a:lnTo>
                  <a:cubicBezTo>
                    <a:pt x="12212603" y="8069897"/>
                    <a:pt x="12268483" y="8014017"/>
                    <a:pt x="12268483" y="7945438"/>
                  </a:cubicBezTo>
                  <a:lnTo>
                    <a:pt x="12268483" y="124460"/>
                  </a:lnTo>
                  <a:cubicBezTo>
                    <a:pt x="12268483" y="55880"/>
                    <a:pt x="12212603" y="0"/>
                    <a:pt x="1214402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91" name="Google Shape;1091;p6"/>
          <p:cNvCxnSpPr/>
          <p:nvPr/>
        </p:nvCxnSpPr>
        <p:spPr>
          <a:xfrm flipH="1" rot="10800000">
            <a:off x="7876296" y="3798015"/>
            <a:ext cx="9006000" cy="3283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092" name="Google Shape;1092;p6"/>
          <p:cNvCxnSpPr/>
          <p:nvPr/>
        </p:nvCxnSpPr>
        <p:spPr>
          <a:xfrm flipH="1" rot="10800000">
            <a:off x="1405670" y="3812175"/>
            <a:ext cx="6300506" cy="4509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93" name="Google Shape;1093;p6"/>
          <p:cNvSpPr/>
          <p:nvPr/>
        </p:nvSpPr>
        <p:spPr>
          <a:xfrm>
            <a:off x="8656357" y="4494818"/>
            <a:ext cx="2014456" cy="2029214"/>
          </a:xfrm>
          <a:custGeom>
            <a:rect b="b" l="l" r="r" t="t"/>
            <a:pathLst>
              <a:path extrusionOk="0" h="2029214" w="2014456">
                <a:moveTo>
                  <a:pt x="0" y="0"/>
                </a:moveTo>
                <a:lnTo>
                  <a:pt x="2014455" y="0"/>
                </a:lnTo>
                <a:lnTo>
                  <a:pt x="2014455" y="2029214"/>
                </a:lnTo>
                <a:lnTo>
                  <a:pt x="0" y="2029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94" name="Google Shape;1094;p6"/>
          <p:cNvGrpSpPr/>
          <p:nvPr/>
        </p:nvGrpSpPr>
        <p:grpSpPr>
          <a:xfrm>
            <a:off x="6376964" y="3301106"/>
            <a:ext cx="1107248" cy="307902"/>
            <a:chOff x="0" y="0"/>
            <a:chExt cx="1476331" cy="410536"/>
          </a:xfrm>
        </p:grpSpPr>
        <p:grpSp>
          <p:nvGrpSpPr>
            <p:cNvPr id="1095" name="Google Shape;1095;p6"/>
            <p:cNvGrpSpPr/>
            <p:nvPr/>
          </p:nvGrpSpPr>
          <p:grpSpPr>
            <a:xfrm>
              <a:off x="0" y="0"/>
              <a:ext cx="410536" cy="410536"/>
              <a:chOff x="0" y="0"/>
              <a:chExt cx="812800" cy="812800"/>
            </a:xfrm>
          </p:grpSpPr>
          <p:sp>
            <p:nvSpPr>
              <p:cNvPr id="1096" name="Google Shape;109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7" name="Google Shape;1097;p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098" name="Google Shape;1098;p6"/>
            <p:cNvGrpSpPr/>
            <p:nvPr/>
          </p:nvGrpSpPr>
          <p:grpSpPr>
            <a:xfrm>
              <a:off x="533399" y="0"/>
              <a:ext cx="410536" cy="410536"/>
              <a:chOff x="0" y="0"/>
              <a:chExt cx="812800" cy="812800"/>
            </a:xfrm>
          </p:grpSpPr>
          <p:sp>
            <p:nvSpPr>
              <p:cNvPr id="1099" name="Google Shape;109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1" name="Google Shape;1101;p6"/>
            <p:cNvGrpSpPr/>
            <p:nvPr/>
          </p:nvGrpSpPr>
          <p:grpSpPr>
            <a:xfrm>
              <a:off x="1065795" y="0"/>
              <a:ext cx="410536" cy="410536"/>
              <a:chOff x="0" y="0"/>
              <a:chExt cx="812800" cy="812800"/>
            </a:xfrm>
          </p:grpSpPr>
          <p:sp>
            <p:nvSpPr>
              <p:cNvPr id="1102" name="Google Shape;1102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04" name="Google Shape;1104;p6"/>
          <p:cNvGrpSpPr/>
          <p:nvPr/>
        </p:nvGrpSpPr>
        <p:grpSpPr>
          <a:xfrm>
            <a:off x="15458075" y="3301106"/>
            <a:ext cx="1107248" cy="307902"/>
            <a:chOff x="0" y="0"/>
            <a:chExt cx="1476331" cy="410536"/>
          </a:xfrm>
        </p:grpSpPr>
        <p:grpSp>
          <p:nvGrpSpPr>
            <p:cNvPr id="1105" name="Google Shape;1105;p6"/>
            <p:cNvGrpSpPr/>
            <p:nvPr/>
          </p:nvGrpSpPr>
          <p:grpSpPr>
            <a:xfrm>
              <a:off x="0" y="0"/>
              <a:ext cx="410536" cy="410536"/>
              <a:chOff x="0" y="0"/>
              <a:chExt cx="812800" cy="812800"/>
            </a:xfrm>
          </p:grpSpPr>
          <p:sp>
            <p:nvSpPr>
              <p:cNvPr id="1106" name="Google Shape;1106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7" name="Google Shape;1107;p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08" name="Google Shape;1108;p6"/>
            <p:cNvGrpSpPr/>
            <p:nvPr/>
          </p:nvGrpSpPr>
          <p:grpSpPr>
            <a:xfrm>
              <a:off x="533399" y="0"/>
              <a:ext cx="410536" cy="410536"/>
              <a:chOff x="0" y="0"/>
              <a:chExt cx="812800" cy="812800"/>
            </a:xfrm>
          </p:grpSpPr>
          <p:sp>
            <p:nvSpPr>
              <p:cNvPr id="1109" name="Google Shape;1109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11" name="Google Shape;1111;p6"/>
            <p:cNvGrpSpPr/>
            <p:nvPr/>
          </p:nvGrpSpPr>
          <p:grpSpPr>
            <a:xfrm>
              <a:off x="1065795" y="0"/>
              <a:ext cx="410536" cy="410536"/>
              <a:chOff x="0" y="0"/>
              <a:chExt cx="812800" cy="812800"/>
            </a:xfrm>
          </p:grpSpPr>
          <p:sp>
            <p:nvSpPr>
              <p:cNvPr id="1112" name="Google Shape;1112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14" name="Google Shape;1114;p6"/>
          <p:cNvSpPr/>
          <p:nvPr/>
        </p:nvSpPr>
        <p:spPr>
          <a:xfrm>
            <a:off x="9663585" y="5885476"/>
            <a:ext cx="1007228" cy="100722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116703" l="-25683" r="-21889" t="-4804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5" name="Google Shape;1115;p6"/>
          <p:cNvSpPr/>
          <p:nvPr/>
        </p:nvSpPr>
        <p:spPr>
          <a:xfrm>
            <a:off x="11232787" y="4445207"/>
            <a:ext cx="2063706" cy="2078825"/>
          </a:xfrm>
          <a:custGeom>
            <a:rect b="b" l="l" r="r" t="t"/>
            <a:pathLst>
              <a:path extrusionOk="0" h="2078825" w="2063706">
                <a:moveTo>
                  <a:pt x="0" y="0"/>
                </a:moveTo>
                <a:lnTo>
                  <a:pt x="2063706" y="0"/>
                </a:lnTo>
                <a:lnTo>
                  <a:pt x="2063706" y="2078825"/>
                </a:lnTo>
                <a:lnTo>
                  <a:pt x="0" y="2078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6" name="Google Shape;1116;p6"/>
          <p:cNvSpPr txBox="1"/>
          <p:nvPr/>
        </p:nvSpPr>
        <p:spPr>
          <a:xfrm>
            <a:off x="11634932" y="5038454"/>
            <a:ext cx="1037047" cy="87576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03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My favorite film</a:t>
            </a:r>
            <a:endParaRPr/>
          </a:p>
        </p:txBody>
      </p:sp>
      <p:sp>
        <p:nvSpPr>
          <p:cNvPr id="1117" name="Google Shape;1117;p6"/>
          <p:cNvSpPr/>
          <p:nvPr/>
        </p:nvSpPr>
        <p:spPr>
          <a:xfrm>
            <a:off x="13885130" y="4445207"/>
            <a:ext cx="2063706" cy="2078825"/>
          </a:xfrm>
          <a:custGeom>
            <a:rect b="b" l="l" r="r" t="t"/>
            <a:pathLst>
              <a:path extrusionOk="0" h="2078825" w="2063706">
                <a:moveTo>
                  <a:pt x="0" y="0"/>
                </a:moveTo>
                <a:lnTo>
                  <a:pt x="2063706" y="0"/>
                </a:lnTo>
                <a:lnTo>
                  <a:pt x="2063706" y="2078825"/>
                </a:lnTo>
                <a:lnTo>
                  <a:pt x="0" y="2078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18" name="Google Shape;1118;p6"/>
          <p:cNvSpPr/>
          <p:nvPr/>
        </p:nvSpPr>
        <p:spPr>
          <a:xfrm>
            <a:off x="14979723" y="5833191"/>
            <a:ext cx="1031976" cy="1031972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95949" l="-27668" r="-9610" t="-10091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9" name="Google Shape;1119;p6"/>
          <p:cNvSpPr/>
          <p:nvPr/>
        </p:nvSpPr>
        <p:spPr>
          <a:xfrm>
            <a:off x="12332977" y="5902567"/>
            <a:ext cx="990137" cy="990133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-106666" l="-38543" r="-11210" t="-18102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0" name="Google Shape;1120;p6"/>
          <p:cNvGrpSpPr/>
          <p:nvPr/>
        </p:nvGrpSpPr>
        <p:grpSpPr>
          <a:xfrm>
            <a:off x="1725910" y="1509114"/>
            <a:ext cx="1107248" cy="307902"/>
            <a:chOff x="0" y="0"/>
            <a:chExt cx="1476331" cy="410536"/>
          </a:xfrm>
        </p:grpSpPr>
        <p:grpSp>
          <p:nvGrpSpPr>
            <p:cNvPr id="1121" name="Google Shape;1121;p6"/>
            <p:cNvGrpSpPr/>
            <p:nvPr/>
          </p:nvGrpSpPr>
          <p:grpSpPr>
            <a:xfrm>
              <a:off x="0" y="0"/>
              <a:ext cx="410536" cy="410536"/>
              <a:chOff x="0" y="0"/>
              <a:chExt cx="812800" cy="812800"/>
            </a:xfrm>
          </p:grpSpPr>
          <p:sp>
            <p:nvSpPr>
              <p:cNvPr id="1122" name="Google Shape;1122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4" name="Google Shape;1124;p6"/>
            <p:cNvGrpSpPr/>
            <p:nvPr/>
          </p:nvGrpSpPr>
          <p:grpSpPr>
            <a:xfrm>
              <a:off x="533399" y="0"/>
              <a:ext cx="410536" cy="410536"/>
              <a:chOff x="0" y="0"/>
              <a:chExt cx="812800" cy="812800"/>
            </a:xfrm>
          </p:grpSpPr>
          <p:sp>
            <p:nvSpPr>
              <p:cNvPr id="1125" name="Google Shape;1125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6" name="Google Shape;1126;p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27" name="Google Shape;1127;p6"/>
            <p:cNvGrpSpPr/>
            <p:nvPr/>
          </p:nvGrpSpPr>
          <p:grpSpPr>
            <a:xfrm>
              <a:off x="1065795" y="0"/>
              <a:ext cx="410536" cy="410536"/>
              <a:chOff x="0" y="0"/>
              <a:chExt cx="812800" cy="812800"/>
            </a:xfrm>
          </p:grpSpPr>
          <p:sp>
            <p:nvSpPr>
              <p:cNvPr id="1128" name="Google Shape;1128;p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9" name="Google Shape;1129;p6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30" name="Google Shape;1130;p6"/>
          <p:cNvSpPr/>
          <p:nvPr/>
        </p:nvSpPr>
        <p:spPr>
          <a:xfrm>
            <a:off x="15164135" y="1566729"/>
            <a:ext cx="1244055" cy="1210126"/>
          </a:xfrm>
          <a:custGeom>
            <a:rect b="b" l="l" r="r" t="t"/>
            <a:pathLst>
              <a:path extrusionOk="0" h="1210126" w="1244055">
                <a:moveTo>
                  <a:pt x="0" y="0"/>
                </a:moveTo>
                <a:lnTo>
                  <a:pt x="1244055" y="0"/>
                </a:lnTo>
                <a:lnTo>
                  <a:pt x="1244055" y="1210126"/>
                </a:lnTo>
                <a:lnTo>
                  <a:pt x="0" y="121012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1" name="Google Shape;1131;p6"/>
          <p:cNvSpPr/>
          <p:nvPr/>
        </p:nvSpPr>
        <p:spPr>
          <a:xfrm>
            <a:off x="-351609" y="-31892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32" name="Google Shape;1132;p6"/>
          <p:cNvSpPr txBox="1"/>
          <p:nvPr/>
        </p:nvSpPr>
        <p:spPr>
          <a:xfrm>
            <a:off x="3646597" y="1605915"/>
            <a:ext cx="10994851" cy="9366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99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ICE BREAKER</a:t>
            </a:r>
            <a:endParaRPr/>
          </a:p>
        </p:txBody>
      </p:sp>
      <p:sp>
        <p:nvSpPr>
          <p:cNvPr id="1133" name="Google Shape;1133;p6"/>
          <p:cNvSpPr txBox="1"/>
          <p:nvPr/>
        </p:nvSpPr>
        <p:spPr>
          <a:xfrm>
            <a:off x="1903241" y="5747466"/>
            <a:ext cx="5653526" cy="2170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37490" lvl="1" marL="474979" marR="0" rtl="0" algn="l">
              <a:lnSpc>
                <a:spcPct val="158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1" i="0" lang="en-US" sz="21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What's your favorite color?</a:t>
            </a:r>
            <a:endParaRPr/>
          </a:p>
          <a:p>
            <a:pPr indent="-237490" lvl="1" marL="474979" marR="0" rtl="0" algn="l">
              <a:lnSpc>
                <a:spcPct val="158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1" i="0" lang="en-US" sz="21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What's your favorite film?</a:t>
            </a:r>
            <a:endParaRPr/>
          </a:p>
          <a:p>
            <a:pPr indent="-237490" lvl="1" marL="474979" marR="0" rtl="0" algn="l">
              <a:lnSpc>
                <a:spcPct val="158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1" i="0" lang="en-US" sz="21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What's your favorite food?</a:t>
            </a:r>
            <a:endParaRPr/>
          </a:p>
          <a:p>
            <a:pPr indent="-237490" lvl="1" marL="474979" marR="0" rtl="0" algn="l">
              <a:lnSpc>
                <a:spcPct val="15802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99"/>
              <a:buFont typeface="Arial"/>
              <a:buChar char="•"/>
            </a:pPr>
            <a:r>
              <a:rPr b="1" i="0" lang="en-US" sz="21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What's your favorite ice cream flavour?</a:t>
            </a:r>
            <a:endParaRPr/>
          </a:p>
        </p:txBody>
      </p:sp>
      <p:sp>
        <p:nvSpPr>
          <p:cNvPr id="1134" name="Google Shape;1134;p6"/>
          <p:cNvSpPr txBox="1"/>
          <p:nvPr/>
        </p:nvSpPr>
        <p:spPr>
          <a:xfrm>
            <a:off x="2145687" y="4323288"/>
            <a:ext cx="5168635" cy="11449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LET'S KNOW EACH OTHER BETTER...</a:t>
            </a:r>
            <a:endParaRPr/>
          </a:p>
        </p:txBody>
      </p:sp>
      <p:sp>
        <p:nvSpPr>
          <p:cNvPr id="1135" name="Google Shape;1135;p6"/>
          <p:cNvSpPr txBox="1"/>
          <p:nvPr/>
        </p:nvSpPr>
        <p:spPr>
          <a:xfrm>
            <a:off x="9074317" y="5112146"/>
            <a:ext cx="1178535" cy="9094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198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76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My favorite food</a:t>
            </a:r>
            <a:endParaRPr/>
          </a:p>
        </p:txBody>
      </p:sp>
      <p:sp>
        <p:nvSpPr>
          <p:cNvPr id="1136" name="Google Shape;1136;p6"/>
          <p:cNvSpPr txBox="1"/>
          <p:nvPr/>
        </p:nvSpPr>
        <p:spPr>
          <a:xfrm>
            <a:off x="14265093" y="5004681"/>
            <a:ext cx="1071392" cy="8285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My favorite</a:t>
            </a:r>
            <a:endParaRPr/>
          </a:p>
          <a:p>
            <a:pPr indent="0" lvl="0" marL="0" marR="0" rtl="0" algn="l">
              <a:lnSpc>
                <a:spcPct val="132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70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hobbie</a:t>
            </a:r>
            <a:endParaRPr/>
          </a:p>
        </p:txBody>
      </p:sp>
      <p:sp>
        <p:nvSpPr>
          <p:cNvPr id="1137" name="Google Shape;1137;p6"/>
          <p:cNvSpPr/>
          <p:nvPr/>
        </p:nvSpPr>
        <p:spPr>
          <a:xfrm>
            <a:off x="16345962" y="870124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p7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88" l="-2406" r="-1803" t="-24859"/>
            </a:stretch>
          </a:blipFill>
          <a:ln>
            <a:noFill/>
          </a:ln>
        </p:spPr>
      </p:sp>
      <p:grpSp>
        <p:nvGrpSpPr>
          <p:cNvPr id="1143" name="Google Shape;1143;p7"/>
          <p:cNvGrpSpPr/>
          <p:nvPr/>
        </p:nvGrpSpPr>
        <p:grpSpPr>
          <a:xfrm>
            <a:off x="1028705" y="1219828"/>
            <a:ext cx="5046572" cy="7847343"/>
            <a:chOff x="0" y="0"/>
            <a:chExt cx="6874726" cy="10690096"/>
          </a:xfrm>
        </p:grpSpPr>
        <p:sp>
          <p:nvSpPr>
            <p:cNvPr id="1144" name="Google Shape;1144;p7"/>
            <p:cNvSpPr/>
            <p:nvPr/>
          </p:nvSpPr>
          <p:spPr>
            <a:xfrm>
              <a:off x="31750" y="31750"/>
              <a:ext cx="6811226" cy="10626596"/>
            </a:xfrm>
            <a:custGeom>
              <a:rect b="b" l="l" r="r" t="t"/>
              <a:pathLst>
                <a:path extrusionOk="0" h="10626596" w="6811226">
                  <a:moveTo>
                    <a:pt x="671851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717246" y="0"/>
                  </a:lnTo>
                  <a:cubicBezTo>
                    <a:pt x="6768046" y="0"/>
                    <a:pt x="6809956" y="41910"/>
                    <a:pt x="6809956" y="92710"/>
                  </a:cubicBezTo>
                  <a:lnTo>
                    <a:pt x="6809956" y="10532617"/>
                  </a:lnTo>
                  <a:cubicBezTo>
                    <a:pt x="6811226" y="10584686"/>
                    <a:pt x="6769316" y="10626596"/>
                    <a:pt x="671851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0" y="0"/>
              <a:ext cx="6874726" cy="10690096"/>
            </a:xfrm>
            <a:custGeom>
              <a:rect b="b" l="l" r="r" t="t"/>
              <a:pathLst>
                <a:path extrusionOk="0" h="10690096" w="6874726">
                  <a:moveTo>
                    <a:pt x="6750266" y="59690"/>
                  </a:moveTo>
                  <a:cubicBezTo>
                    <a:pt x="6785826" y="59690"/>
                    <a:pt x="6815036" y="88900"/>
                    <a:pt x="6815036" y="124460"/>
                  </a:cubicBezTo>
                  <a:lnTo>
                    <a:pt x="6815036" y="10565636"/>
                  </a:lnTo>
                  <a:cubicBezTo>
                    <a:pt x="6815036" y="10601196"/>
                    <a:pt x="6785826" y="10630406"/>
                    <a:pt x="675026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750266" y="59690"/>
                  </a:lnTo>
                  <a:moveTo>
                    <a:pt x="675026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6750266" y="10690096"/>
                  </a:lnTo>
                  <a:cubicBezTo>
                    <a:pt x="6818846" y="10690096"/>
                    <a:pt x="6874726" y="10634217"/>
                    <a:pt x="6874726" y="10565636"/>
                  </a:cubicBezTo>
                  <a:lnTo>
                    <a:pt x="6874726" y="124460"/>
                  </a:lnTo>
                  <a:cubicBezTo>
                    <a:pt x="6874726" y="55880"/>
                    <a:pt x="6818846" y="0"/>
                    <a:pt x="675026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46" name="Google Shape;1146;p7"/>
          <p:cNvCxnSpPr/>
          <p:nvPr/>
        </p:nvCxnSpPr>
        <p:spPr>
          <a:xfrm flipH="1" rot="10800000">
            <a:off x="1028814" y="1886099"/>
            <a:ext cx="5046463" cy="12679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47" name="Google Shape;1147;p7"/>
          <p:cNvGrpSpPr/>
          <p:nvPr/>
        </p:nvGrpSpPr>
        <p:grpSpPr>
          <a:xfrm>
            <a:off x="6270516" y="1219828"/>
            <a:ext cx="11178862" cy="7847343"/>
            <a:chOff x="0" y="0"/>
            <a:chExt cx="15228478" cy="10690096"/>
          </a:xfrm>
        </p:grpSpPr>
        <p:sp>
          <p:nvSpPr>
            <p:cNvPr id="1148" name="Google Shape;1148;p7"/>
            <p:cNvSpPr/>
            <p:nvPr/>
          </p:nvSpPr>
          <p:spPr>
            <a:xfrm>
              <a:off x="31750" y="31750"/>
              <a:ext cx="15164978" cy="10626596"/>
            </a:xfrm>
            <a:custGeom>
              <a:rect b="b" l="l" r="r" t="t"/>
              <a:pathLst>
                <a:path extrusionOk="0" h="10626596" w="15164978">
                  <a:moveTo>
                    <a:pt x="15072269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5070998" y="0"/>
                  </a:lnTo>
                  <a:cubicBezTo>
                    <a:pt x="15121798" y="0"/>
                    <a:pt x="15163709" y="41910"/>
                    <a:pt x="15163709" y="92710"/>
                  </a:cubicBezTo>
                  <a:lnTo>
                    <a:pt x="15163709" y="10532617"/>
                  </a:lnTo>
                  <a:cubicBezTo>
                    <a:pt x="15164978" y="10584686"/>
                    <a:pt x="15123069" y="10626596"/>
                    <a:pt x="15072269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0" y="0"/>
              <a:ext cx="15228478" cy="10690096"/>
            </a:xfrm>
            <a:custGeom>
              <a:rect b="b" l="l" r="r" t="t"/>
              <a:pathLst>
                <a:path extrusionOk="0" h="10690096" w="15228478">
                  <a:moveTo>
                    <a:pt x="15104019" y="59690"/>
                  </a:moveTo>
                  <a:cubicBezTo>
                    <a:pt x="15139578" y="59690"/>
                    <a:pt x="15168789" y="88900"/>
                    <a:pt x="15168789" y="124460"/>
                  </a:cubicBezTo>
                  <a:lnTo>
                    <a:pt x="15168789" y="10565636"/>
                  </a:lnTo>
                  <a:cubicBezTo>
                    <a:pt x="15168789" y="10601196"/>
                    <a:pt x="15139578" y="10630406"/>
                    <a:pt x="15104019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104019" y="59690"/>
                  </a:lnTo>
                  <a:moveTo>
                    <a:pt x="1510401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5104019" y="10690096"/>
                  </a:lnTo>
                  <a:cubicBezTo>
                    <a:pt x="15172598" y="10690096"/>
                    <a:pt x="15228478" y="10634217"/>
                    <a:pt x="15228478" y="10565636"/>
                  </a:cubicBezTo>
                  <a:lnTo>
                    <a:pt x="15228478" y="124460"/>
                  </a:lnTo>
                  <a:cubicBezTo>
                    <a:pt x="15228478" y="55880"/>
                    <a:pt x="15172598" y="0"/>
                    <a:pt x="1510401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50" name="Google Shape;1150;p7"/>
          <p:cNvCxnSpPr/>
          <p:nvPr/>
        </p:nvCxnSpPr>
        <p:spPr>
          <a:xfrm>
            <a:off x="6270540" y="1909912"/>
            <a:ext cx="11178838" cy="11133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51" name="Google Shape;1151;p7"/>
          <p:cNvGrpSpPr/>
          <p:nvPr/>
        </p:nvGrpSpPr>
        <p:grpSpPr>
          <a:xfrm>
            <a:off x="1423009" y="3468096"/>
            <a:ext cx="554854" cy="558831"/>
            <a:chOff x="0" y="-5303"/>
            <a:chExt cx="739806" cy="745109"/>
          </a:xfrm>
        </p:grpSpPr>
        <p:grpSp>
          <p:nvGrpSpPr>
            <p:cNvPr id="1152" name="Google Shape;1152;p7"/>
            <p:cNvGrpSpPr/>
            <p:nvPr/>
          </p:nvGrpSpPr>
          <p:grpSpPr>
            <a:xfrm>
              <a:off x="0" y="0"/>
              <a:ext cx="739806" cy="739806"/>
              <a:chOff x="0" y="0"/>
              <a:chExt cx="812800" cy="812800"/>
            </a:xfrm>
          </p:grpSpPr>
          <p:sp>
            <p:nvSpPr>
              <p:cNvPr id="1153" name="Google Shape;115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4" name="Google Shape;1154;p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55" name="Google Shape;1155;p7"/>
            <p:cNvSpPr txBox="1"/>
            <p:nvPr/>
          </p:nvSpPr>
          <p:spPr>
            <a:xfrm>
              <a:off x="113329" y="-5303"/>
              <a:ext cx="513149" cy="693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76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156" name="Google Shape;1156;p7"/>
          <p:cNvGrpSpPr/>
          <p:nvPr/>
        </p:nvGrpSpPr>
        <p:grpSpPr>
          <a:xfrm>
            <a:off x="1423009" y="4502225"/>
            <a:ext cx="554854" cy="555806"/>
            <a:chOff x="0" y="-1270"/>
            <a:chExt cx="739806" cy="741076"/>
          </a:xfrm>
        </p:grpSpPr>
        <p:grpSp>
          <p:nvGrpSpPr>
            <p:cNvPr id="1157" name="Google Shape;1157;p7"/>
            <p:cNvGrpSpPr/>
            <p:nvPr/>
          </p:nvGrpSpPr>
          <p:grpSpPr>
            <a:xfrm>
              <a:off x="0" y="0"/>
              <a:ext cx="739806" cy="739806"/>
              <a:chOff x="0" y="0"/>
              <a:chExt cx="812800" cy="812800"/>
            </a:xfrm>
          </p:grpSpPr>
          <p:sp>
            <p:nvSpPr>
              <p:cNvPr id="1158" name="Google Shape;115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0" name="Google Shape;1160;p7"/>
            <p:cNvSpPr txBox="1"/>
            <p:nvPr/>
          </p:nvSpPr>
          <p:spPr>
            <a:xfrm>
              <a:off x="113329" y="-1270"/>
              <a:ext cx="513149" cy="693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76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161" name="Google Shape;1161;p7"/>
          <p:cNvGrpSpPr/>
          <p:nvPr/>
        </p:nvGrpSpPr>
        <p:grpSpPr>
          <a:xfrm>
            <a:off x="1423009" y="5546082"/>
            <a:ext cx="554854" cy="561857"/>
            <a:chOff x="0" y="-9337"/>
            <a:chExt cx="739806" cy="749143"/>
          </a:xfrm>
        </p:grpSpPr>
        <p:grpSp>
          <p:nvGrpSpPr>
            <p:cNvPr id="1162" name="Google Shape;1162;p7"/>
            <p:cNvGrpSpPr/>
            <p:nvPr/>
          </p:nvGrpSpPr>
          <p:grpSpPr>
            <a:xfrm>
              <a:off x="0" y="0"/>
              <a:ext cx="739806" cy="739806"/>
              <a:chOff x="0" y="0"/>
              <a:chExt cx="812800" cy="812800"/>
            </a:xfrm>
          </p:grpSpPr>
          <p:sp>
            <p:nvSpPr>
              <p:cNvPr id="1163" name="Google Shape;116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4" name="Google Shape;1164;p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5" name="Google Shape;1165;p7"/>
            <p:cNvSpPr txBox="1"/>
            <p:nvPr/>
          </p:nvSpPr>
          <p:spPr>
            <a:xfrm>
              <a:off x="113329" y="-9337"/>
              <a:ext cx="513149" cy="693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76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grpSp>
        <p:nvGrpSpPr>
          <p:cNvPr id="1166" name="Google Shape;1166;p7"/>
          <p:cNvGrpSpPr/>
          <p:nvPr/>
        </p:nvGrpSpPr>
        <p:grpSpPr>
          <a:xfrm>
            <a:off x="1423009" y="6646102"/>
            <a:ext cx="554854" cy="554854"/>
            <a:chOff x="0" y="0"/>
            <a:chExt cx="739806" cy="739806"/>
          </a:xfrm>
        </p:grpSpPr>
        <p:grpSp>
          <p:nvGrpSpPr>
            <p:cNvPr id="1167" name="Google Shape;1167;p7"/>
            <p:cNvGrpSpPr/>
            <p:nvPr/>
          </p:nvGrpSpPr>
          <p:grpSpPr>
            <a:xfrm>
              <a:off x="0" y="0"/>
              <a:ext cx="739806" cy="739806"/>
              <a:chOff x="0" y="0"/>
              <a:chExt cx="812800" cy="812800"/>
            </a:xfrm>
          </p:grpSpPr>
          <p:sp>
            <p:nvSpPr>
              <p:cNvPr id="1168" name="Google Shape;116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9" name="Google Shape;1169;p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0" name="Google Shape;1170;p7"/>
            <p:cNvSpPr txBox="1"/>
            <p:nvPr/>
          </p:nvSpPr>
          <p:spPr>
            <a:xfrm>
              <a:off x="113329" y="31832"/>
              <a:ext cx="513149" cy="693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76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</p:txBody>
        </p:sp>
      </p:grpSp>
      <p:grpSp>
        <p:nvGrpSpPr>
          <p:cNvPr id="1171" name="Google Shape;1171;p7"/>
          <p:cNvGrpSpPr/>
          <p:nvPr/>
        </p:nvGrpSpPr>
        <p:grpSpPr>
          <a:xfrm>
            <a:off x="1423009" y="7708303"/>
            <a:ext cx="554854" cy="561857"/>
            <a:chOff x="0" y="-9337"/>
            <a:chExt cx="739806" cy="749143"/>
          </a:xfrm>
        </p:grpSpPr>
        <p:grpSp>
          <p:nvGrpSpPr>
            <p:cNvPr id="1172" name="Google Shape;1172;p7"/>
            <p:cNvGrpSpPr/>
            <p:nvPr/>
          </p:nvGrpSpPr>
          <p:grpSpPr>
            <a:xfrm>
              <a:off x="0" y="0"/>
              <a:ext cx="739806" cy="739806"/>
              <a:chOff x="0" y="0"/>
              <a:chExt cx="812800" cy="812800"/>
            </a:xfrm>
          </p:grpSpPr>
          <p:sp>
            <p:nvSpPr>
              <p:cNvPr id="1173" name="Google Shape;1173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7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5" name="Google Shape;1175;p7"/>
            <p:cNvSpPr txBox="1"/>
            <p:nvPr/>
          </p:nvSpPr>
          <p:spPr>
            <a:xfrm>
              <a:off x="113329" y="-9337"/>
              <a:ext cx="513149" cy="6932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76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</p:txBody>
        </p:sp>
      </p:grpSp>
      <p:grpSp>
        <p:nvGrpSpPr>
          <p:cNvPr id="1176" name="Google Shape;1176;p7"/>
          <p:cNvGrpSpPr/>
          <p:nvPr/>
        </p:nvGrpSpPr>
        <p:grpSpPr>
          <a:xfrm>
            <a:off x="1316836" y="1483945"/>
            <a:ext cx="661028" cy="183818"/>
            <a:chOff x="0" y="0"/>
            <a:chExt cx="881370" cy="245090"/>
          </a:xfrm>
        </p:grpSpPr>
        <p:grpSp>
          <p:nvGrpSpPr>
            <p:cNvPr id="1177" name="Google Shape;1177;p7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1178" name="Google Shape;117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" name="Google Shape;1179;p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0" name="Google Shape;1180;p7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1181" name="Google Shape;1181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83" name="Google Shape;1183;p7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1184" name="Google Shape;118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" name="Google Shape;1185;p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186" name="Google Shape;1186;p7"/>
          <p:cNvGrpSpPr/>
          <p:nvPr/>
        </p:nvGrpSpPr>
        <p:grpSpPr>
          <a:xfrm>
            <a:off x="6570502" y="1483945"/>
            <a:ext cx="661028" cy="183818"/>
            <a:chOff x="0" y="0"/>
            <a:chExt cx="881370" cy="245090"/>
          </a:xfrm>
        </p:grpSpPr>
        <p:grpSp>
          <p:nvGrpSpPr>
            <p:cNvPr id="1187" name="Google Shape;1187;p7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1188" name="Google Shape;1188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" name="Google Shape;1189;p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0" name="Google Shape;1190;p7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1191" name="Google Shape;1191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" name="Google Shape;1192;p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193" name="Google Shape;1193;p7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1194" name="Google Shape;1194;p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7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96" name="Google Shape;1196;p7"/>
          <p:cNvSpPr/>
          <p:nvPr/>
        </p:nvSpPr>
        <p:spPr>
          <a:xfrm>
            <a:off x="6901015" y="2545594"/>
            <a:ext cx="2014456" cy="2029214"/>
          </a:xfrm>
          <a:custGeom>
            <a:rect b="b" l="l" r="r" t="t"/>
            <a:pathLst>
              <a:path extrusionOk="0" h="2029214" w="2014456">
                <a:moveTo>
                  <a:pt x="0" y="0"/>
                </a:moveTo>
                <a:lnTo>
                  <a:pt x="2014456" y="0"/>
                </a:lnTo>
                <a:lnTo>
                  <a:pt x="2014456" y="2029214"/>
                </a:lnTo>
                <a:lnTo>
                  <a:pt x="0" y="202921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7" name="Google Shape;1197;p7"/>
          <p:cNvSpPr/>
          <p:nvPr/>
        </p:nvSpPr>
        <p:spPr>
          <a:xfrm>
            <a:off x="9144000" y="2520789"/>
            <a:ext cx="2063706" cy="2078825"/>
          </a:xfrm>
          <a:custGeom>
            <a:rect b="b" l="l" r="r" t="t"/>
            <a:pathLst>
              <a:path extrusionOk="0" h="2078825" w="2063706">
                <a:moveTo>
                  <a:pt x="0" y="0"/>
                </a:moveTo>
                <a:lnTo>
                  <a:pt x="2063706" y="0"/>
                </a:lnTo>
                <a:lnTo>
                  <a:pt x="2063706" y="2078824"/>
                </a:lnTo>
                <a:lnTo>
                  <a:pt x="0" y="20788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8" name="Google Shape;1198;p7"/>
          <p:cNvSpPr/>
          <p:nvPr/>
        </p:nvSpPr>
        <p:spPr>
          <a:xfrm>
            <a:off x="11388681" y="2545594"/>
            <a:ext cx="2063706" cy="2078825"/>
          </a:xfrm>
          <a:custGeom>
            <a:rect b="b" l="l" r="r" t="t"/>
            <a:pathLst>
              <a:path extrusionOk="0" h="2078825" w="2063706">
                <a:moveTo>
                  <a:pt x="0" y="0"/>
                </a:moveTo>
                <a:lnTo>
                  <a:pt x="2063706" y="0"/>
                </a:lnTo>
                <a:lnTo>
                  <a:pt x="2063706" y="2078825"/>
                </a:lnTo>
                <a:lnTo>
                  <a:pt x="0" y="20788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99" name="Google Shape;1199;p7"/>
          <p:cNvSpPr txBox="1"/>
          <p:nvPr/>
        </p:nvSpPr>
        <p:spPr>
          <a:xfrm>
            <a:off x="1423123" y="2186715"/>
            <a:ext cx="4081927" cy="563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3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BRAINSTORMING</a:t>
            </a:r>
            <a:endParaRPr/>
          </a:p>
        </p:txBody>
      </p:sp>
      <p:sp>
        <p:nvSpPr>
          <p:cNvPr id="1200" name="Google Shape;1200;p7"/>
          <p:cNvSpPr txBox="1"/>
          <p:nvPr/>
        </p:nvSpPr>
        <p:spPr>
          <a:xfrm>
            <a:off x="2158224" y="3545727"/>
            <a:ext cx="3346712" cy="724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201" name="Google Shape;1201;p7"/>
          <p:cNvSpPr txBox="1"/>
          <p:nvPr/>
        </p:nvSpPr>
        <p:spPr>
          <a:xfrm>
            <a:off x="2158224" y="4584333"/>
            <a:ext cx="3346712" cy="724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202" name="Google Shape;1202;p7"/>
          <p:cNvSpPr txBox="1"/>
          <p:nvPr/>
        </p:nvSpPr>
        <p:spPr>
          <a:xfrm>
            <a:off x="2158224" y="5655804"/>
            <a:ext cx="3346712" cy="724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203" name="Google Shape;1203;p7"/>
          <p:cNvSpPr txBox="1"/>
          <p:nvPr/>
        </p:nvSpPr>
        <p:spPr>
          <a:xfrm>
            <a:off x="2158224" y="6736589"/>
            <a:ext cx="3346712" cy="724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204" name="Google Shape;1204;p7"/>
          <p:cNvSpPr txBox="1"/>
          <p:nvPr/>
        </p:nvSpPr>
        <p:spPr>
          <a:xfrm>
            <a:off x="2158224" y="7817375"/>
            <a:ext cx="3346712" cy="7242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205" name="Google Shape;1205;p7"/>
          <p:cNvSpPr txBox="1"/>
          <p:nvPr/>
        </p:nvSpPr>
        <p:spPr>
          <a:xfrm>
            <a:off x="1423123" y="2787495"/>
            <a:ext cx="4081927" cy="3067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799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Main rules</a:t>
            </a:r>
            <a:endParaRPr/>
          </a:p>
        </p:txBody>
      </p:sp>
      <p:sp>
        <p:nvSpPr>
          <p:cNvPr id="1206" name="Google Shape;1206;p7"/>
          <p:cNvSpPr txBox="1"/>
          <p:nvPr/>
        </p:nvSpPr>
        <p:spPr>
          <a:xfrm>
            <a:off x="7196925" y="3157436"/>
            <a:ext cx="1319214" cy="682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Brilliant idea!</a:t>
            </a:r>
            <a:endParaRPr/>
          </a:p>
        </p:txBody>
      </p:sp>
      <p:sp>
        <p:nvSpPr>
          <p:cNvPr id="1207" name="Google Shape;1207;p7"/>
          <p:cNvSpPr/>
          <p:nvPr/>
        </p:nvSpPr>
        <p:spPr>
          <a:xfrm rot="4306895">
            <a:off x="16229241" y="8465430"/>
            <a:ext cx="1941406" cy="1651960"/>
          </a:xfrm>
          <a:custGeom>
            <a:rect b="b" l="l" r="r" t="t"/>
            <a:pathLst>
              <a:path extrusionOk="0" h="1651960" w="1941406">
                <a:moveTo>
                  <a:pt x="0" y="0"/>
                </a:moveTo>
                <a:lnTo>
                  <a:pt x="1941406" y="0"/>
                </a:lnTo>
                <a:lnTo>
                  <a:pt x="1941406" y="1651960"/>
                </a:lnTo>
                <a:lnTo>
                  <a:pt x="0" y="16519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8" name="Google Shape;1208;p7"/>
          <p:cNvSpPr/>
          <p:nvPr/>
        </p:nvSpPr>
        <p:spPr>
          <a:xfrm rot="4181401">
            <a:off x="4099596" y="-157517"/>
            <a:ext cx="1179063" cy="2176124"/>
          </a:xfrm>
          <a:custGeom>
            <a:rect b="b" l="l" r="r" t="t"/>
            <a:pathLst>
              <a:path extrusionOk="0" h="2176124" w="1179063">
                <a:moveTo>
                  <a:pt x="0" y="0"/>
                </a:moveTo>
                <a:lnTo>
                  <a:pt x="1179063" y="0"/>
                </a:lnTo>
                <a:lnTo>
                  <a:pt x="1179063" y="2176124"/>
                </a:lnTo>
                <a:lnTo>
                  <a:pt x="0" y="217612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09" name="Google Shape;1209;p7"/>
          <p:cNvSpPr/>
          <p:nvPr/>
        </p:nvSpPr>
        <p:spPr>
          <a:xfrm rot="584963">
            <a:off x="6012855" y="7853477"/>
            <a:ext cx="1770528" cy="1625667"/>
          </a:xfrm>
          <a:custGeom>
            <a:rect b="b" l="l" r="r" t="t"/>
            <a:pathLst>
              <a:path extrusionOk="0" h="1625667" w="1770528">
                <a:moveTo>
                  <a:pt x="0" y="0"/>
                </a:moveTo>
                <a:lnTo>
                  <a:pt x="1770529" y="0"/>
                </a:lnTo>
                <a:lnTo>
                  <a:pt x="1770529" y="1625667"/>
                </a:lnTo>
                <a:lnTo>
                  <a:pt x="0" y="1625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0" name="Google Shape;1210;p7"/>
          <p:cNvSpPr txBox="1"/>
          <p:nvPr/>
        </p:nvSpPr>
        <p:spPr>
          <a:xfrm>
            <a:off x="9463894" y="3116600"/>
            <a:ext cx="1319214" cy="682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Awesome idea!</a:t>
            </a:r>
            <a:endParaRPr/>
          </a:p>
        </p:txBody>
      </p:sp>
      <p:sp>
        <p:nvSpPr>
          <p:cNvPr id="1211" name="Google Shape;1211;p7"/>
          <p:cNvSpPr txBox="1"/>
          <p:nvPr/>
        </p:nvSpPr>
        <p:spPr>
          <a:xfrm>
            <a:off x="11760156" y="3157436"/>
            <a:ext cx="1319214" cy="6823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201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Creative idea!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2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88" l="-2406" r="-1803" t="-24859"/>
            </a:stretch>
          </a:blipFill>
          <a:ln>
            <a:noFill/>
          </a:ln>
        </p:spPr>
      </p:sp>
      <p:grpSp>
        <p:nvGrpSpPr>
          <p:cNvPr id="1217" name="Google Shape;1217;p12"/>
          <p:cNvGrpSpPr/>
          <p:nvPr/>
        </p:nvGrpSpPr>
        <p:grpSpPr>
          <a:xfrm>
            <a:off x="1028700" y="1028700"/>
            <a:ext cx="7687105" cy="8229599"/>
            <a:chOff x="0" y="0"/>
            <a:chExt cx="9985406" cy="10690096"/>
          </a:xfrm>
        </p:grpSpPr>
        <p:sp>
          <p:nvSpPr>
            <p:cNvPr id="1218" name="Google Shape;1218;p12"/>
            <p:cNvSpPr/>
            <p:nvPr/>
          </p:nvSpPr>
          <p:spPr>
            <a:xfrm>
              <a:off x="31750" y="31750"/>
              <a:ext cx="9921905" cy="10626596"/>
            </a:xfrm>
            <a:custGeom>
              <a:rect b="b" l="l" r="r" t="t"/>
              <a:pathLst>
                <a:path extrusionOk="0" h="10626596" w="9921905">
                  <a:moveTo>
                    <a:pt x="9829195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9827926" y="0"/>
                  </a:lnTo>
                  <a:cubicBezTo>
                    <a:pt x="9878726" y="0"/>
                    <a:pt x="9920636" y="41910"/>
                    <a:pt x="9920636" y="92710"/>
                  </a:cubicBezTo>
                  <a:lnTo>
                    <a:pt x="9920636" y="10532617"/>
                  </a:lnTo>
                  <a:cubicBezTo>
                    <a:pt x="9921905" y="10584686"/>
                    <a:pt x="9879995" y="10626596"/>
                    <a:pt x="9829195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12"/>
            <p:cNvSpPr/>
            <p:nvPr/>
          </p:nvSpPr>
          <p:spPr>
            <a:xfrm>
              <a:off x="0" y="0"/>
              <a:ext cx="9985406" cy="10690096"/>
            </a:xfrm>
            <a:custGeom>
              <a:rect b="b" l="l" r="r" t="t"/>
              <a:pathLst>
                <a:path extrusionOk="0" h="10690096" w="9985406">
                  <a:moveTo>
                    <a:pt x="9860945" y="59690"/>
                  </a:moveTo>
                  <a:cubicBezTo>
                    <a:pt x="9896505" y="59690"/>
                    <a:pt x="9925716" y="88900"/>
                    <a:pt x="9925716" y="124460"/>
                  </a:cubicBezTo>
                  <a:lnTo>
                    <a:pt x="9925716" y="10565636"/>
                  </a:lnTo>
                  <a:cubicBezTo>
                    <a:pt x="9925716" y="10601196"/>
                    <a:pt x="9896505" y="10630406"/>
                    <a:pt x="9860945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9860945" y="59690"/>
                  </a:lnTo>
                  <a:moveTo>
                    <a:pt x="986094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9860945" y="10690096"/>
                  </a:lnTo>
                  <a:cubicBezTo>
                    <a:pt x="9929526" y="10690096"/>
                    <a:pt x="9985406" y="10634217"/>
                    <a:pt x="9985406" y="10565636"/>
                  </a:cubicBezTo>
                  <a:lnTo>
                    <a:pt x="9985406" y="124460"/>
                  </a:lnTo>
                  <a:cubicBezTo>
                    <a:pt x="9985406" y="55880"/>
                    <a:pt x="9929526" y="0"/>
                    <a:pt x="986094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20" name="Google Shape;1220;p12"/>
          <p:cNvCxnSpPr/>
          <p:nvPr/>
        </p:nvCxnSpPr>
        <p:spPr>
          <a:xfrm flipH="1" rot="10800000">
            <a:off x="1028700" y="1693202"/>
            <a:ext cx="7687105" cy="27462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1" name="Google Shape;1221;p12"/>
          <p:cNvSpPr txBox="1"/>
          <p:nvPr/>
        </p:nvSpPr>
        <p:spPr>
          <a:xfrm>
            <a:off x="1720724" y="2456065"/>
            <a:ext cx="6598500" cy="656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1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594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Take action!</a:t>
            </a:r>
            <a:endParaRPr/>
          </a:p>
        </p:txBody>
      </p:sp>
      <p:grpSp>
        <p:nvGrpSpPr>
          <p:cNvPr id="1222" name="Google Shape;1222;p12"/>
          <p:cNvGrpSpPr/>
          <p:nvPr/>
        </p:nvGrpSpPr>
        <p:grpSpPr>
          <a:xfrm>
            <a:off x="8968687" y="1028700"/>
            <a:ext cx="8290613" cy="8229599"/>
            <a:chOff x="0" y="0"/>
            <a:chExt cx="10769351" cy="10690096"/>
          </a:xfrm>
        </p:grpSpPr>
        <p:sp>
          <p:nvSpPr>
            <p:cNvPr id="1223" name="Google Shape;1223;p12"/>
            <p:cNvSpPr/>
            <p:nvPr/>
          </p:nvSpPr>
          <p:spPr>
            <a:xfrm>
              <a:off x="31750" y="31750"/>
              <a:ext cx="10705851" cy="10626596"/>
            </a:xfrm>
            <a:custGeom>
              <a:rect b="b" l="l" r="r" t="t"/>
              <a:pathLst>
                <a:path extrusionOk="0" h="10626596" w="10705851">
                  <a:moveTo>
                    <a:pt x="10613141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0611871" y="0"/>
                  </a:lnTo>
                  <a:cubicBezTo>
                    <a:pt x="10662671" y="0"/>
                    <a:pt x="10704581" y="41910"/>
                    <a:pt x="10704581" y="92710"/>
                  </a:cubicBezTo>
                  <a:lnTo>
                    <a:pt x="10704581" y="10532617"/>
                  </a:lnTo>
                  <a:cubicBezTo>
                    <a:pt x="10705851" y="10584686"/>
                    <a:pt x="10663941" y="10626596"/>
                    <a:pt x="10613141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12"/>
            <p:cNvSpPr/>
            <p:nvPr/>
          </p:nvSpPr>
          <p:spPr>
            <a:xfrm>
              <a:off x="0" y="0"/>
              <a:ext cx="10769351" cy="10690096"/>
            </a:xfrm>
            <a:custGeom>
              <a:rect b="b" l="l" r="r" t="t"/>
              <a:pathLst>
                <a:path extrusionOk="0" h="10690096" w="10769351">
                  <a:moveTo>
                    <a:pt x="10644891" y="59690"/>
                  </a:moveTo>
                  <a:cubicBezTo>
                    <a:pt x="10680451" y="59690"/>
                    <a:pt x="10709661" y="88900"/>
                    <a:pt x="10709661" y="124460"/>
                  </a:cubicBezTo>
                  <a:lnTo>
                    <a:pt x="10709661" y="10565636"/>
                  </a:lnTo>
                  <a:cubicBezTo>
                    <a:pt x="10709661" y="10601196"/>
                    <a:pt x="10680451" y="10630406"/>
                    <a:pt x="10644891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0644891" y="59690"/>
                  </a:lnTo>
                  <a:moveTo>
                    <a:pt x="10644891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10644891" y="10690096"/>
                  </a:lnTo>
                  <a:cubicBezTo>
                    <a:pt x="10713471" y="10690096"/>
                    <a:pt x="10769351" y="10634217"/>
                    <a:pt x="10769351" y="10565636"/>
                  </a:cubicBezTo>
                  <a:lnTo>
                    <a:pt x="10769351" y="124460"/>
                  </a:lnTo>
                  <a:cubicBezTo>
                    <a:pt x="10769351" y="55880"/>
                    <a:pt x="10713471" y="0"/>
                    <a:pt x="10644891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25" name="Google Shape;1225;p12"/>
          <p:cNvCxnSpPr/>
          <p:nvPr/>
        </p:nvCxnSpPr>
        <p:spPr>
          <a:xfrm>
            <a:off x="8968687" y="1706933"/>
            <a:ext cx="8290613" cy="2381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6" name="Google Shape;1226;p12"/>
          <p:cNvSpPr txBox="1"/>
          <p:nvPr/>
        </p:nvSpPr>
        <p:spPr>
          <a:xfrm>
            <a:off x="10683891" y="2503621"/>
            <a:ext cx="5590653" cy="382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Add an action item.</a:t>
            </a:r>
            <a:endParaRPr/>
          </a:p>
        </p:txBody>
      </p:sp>
      <p:sp>
        <p:nvSpPr>
          <p:cNvPr id="1227" name="Google Shape;1227;p12"/>
          <p:cNvSpPr txBox="1"/>
          <p:nvPr/>
        </p:nvSpPr>
        <p:spPr>
          <a:xfrm>
            <a:off x="1720724" y="3452144"/>
            <a:ext cx="6299204" cy="102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228" name="Google Shape;1228;p12"/>
          <p:cNvSpPr/>
          <p:nvPr/>
        </p:nvSpPr>
        <p:spPr>
          <a:xfrm>
            <a:off x="10683891" y="3246325"/>
            <a:ext cx="2207928" cy="2224103"/>
          </a:xfrm>
          <a:custGeom>
            <a:rect b="b" l="l" r="r" t="t"/>
            <a:pathLst>
              <a:path extrusionOk="0" h="2224103" w="2207928">
                <a:moveTo>
                  <a:pt x="0" y="0"/>
                </a:moveTo>
                <a:lnTo>
                  <a:pt x="2207928" y="0"/>
                </a:lnTo>
                <a:lnTo>
                  <a:pt x="2207928" y="2224104"/>
                </a:lnTo>
                <a:lnTo>
                  <a:pt x="0" y="2224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29" name="Google Shape;1229;p12"/>
          <p:cNvSpPr txBox="1"/>
          <p:nvPr/>
        </p:nvSpPr>
        <p:spPr>
          <a:xfrm>
            <a:off x="10930966" y="3815999"/>
            <a:ext cx="1526984" cy="1400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9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230" name="Google Shape;1230;p12"/>
          <p:cNvSpPr txBox="1"/>
          <p:nvPr/>
        </p:nvSpPr>
        <p:spPr>
          <a:xfrm>
            <a:off x="10683891" y="6191849"/>
            <a:ext cx="5686950" cy="3822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1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Drag your photo to claim the action item.</a:t>
            </a:r>
            <a:endParaRPr/>
          </a:p>
        </p:txBody>
      </p:sp>
      <p:sp>
        <p:nvSpPr>
          <p:cNvPr id="1231" name="Google Shape;1231;p12"/>
          <p:cNvSpPr/>
          <p:nvPr/>
        </p:nvSpPr>
        <p:spPr>
          <a:xfrm>
            <a:off x="10683891" y="7239691"/>
            <a:ext cx="1091498" cy="109149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-42693" l="0" r="0" t="-739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2" name="Google Shape;1232;p12"/>
          <p:cNvSpPr/>
          <p:nvPr/>
        </p:nvSpPr>
        <p:spPr>
          <a:xfrm>
            <a:off x="13171165" y="7239691"/>
            <a:ext cx="1091498" cy="109149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9077" l="0" r="0" t="-1011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3" name="Google Shape;1233;p12"/>
          <p:cNvSpPr/>
          <p:nvPr/>
        </p:nvSpPr>
        <p:spPr>
          <a:xfrm>
            <a:off x="11927528" y="7239691"/>
            <a:ext cx="1091498" cy="1091494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7230" l="0" r="0" t="-2859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4" name="Google Shape;1234;p12"/>
          <p:cNvGrpSpPr/>
          <p:nvPr/>
        </p:nvGrpSpPr>
        <p:grpSpPr>
          <a:xfrm>
            <a:off x="9787156" y="2408609"/>
            <a:ext cx="681985" cy="691341"/>
            <a:chOff x="0" y="-12474"/>
            <a:chExt cx="909313" cy="921787"/>
          </a:xfrm>
        </p:grpSpPr>
        <p:grpSp>
          <p:nvGrpSpPr>
            <p:cNvPr id="1235" name="Google Shape;1235;p12"/>
            <p:cNvGrpSpPr/>
            <p:nvPr/>
          </p:nvGrpSpPr>
          <p:grpSpPr>
            <a:xfrm>
              <a:off x="0" y="0"/>
              <a:ext cx="909313" cy="909313"/>
              <a:chOff x="0" y="0"/>
              <a:chExt cx="812800" cy="812800"/>
            </a:xfrm>
          </p:grpSpPr>
          <p:sp>
            <p:nvSpPr>
              <p:cNvPr id="1236" name="Google Shape;123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7" name="Google Shape;1237;p12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38" name="Google Shape;1238;p12"/>
            <p:cNvSpPr txBox="1"/>
            <p:nvPr/>
          </p:nvSpPr>
          <p:spPr>
            <a:xfrm>
              <a:off x="139295" y="-12474"/>
              <a:ext cx="630724" cy="858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0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239" name="Google Shape;1239;p12"/>
          <p:cNvGrpSpPr/>
          <p:nvPr/>
        </p:nvGrpSpPr>
        <p:grpSpPr>
          <a:xfrm>
            <a:off x="9787156" y="6054040"/>
            <a:ext cx="681985" cy="687623"/>
            <a:chOff x="0" y="-7517"/>
            <a:chExt cx="909313" cy="916830"/>
          </a:xfrm>
        </p:grpSpPr>
        <p:grpSp>
          <p:nvGrpSpPr>
            <p:cNvPr id="1240" name="Google Shape;1240;p12"/>
            <p:cNvGrpSpPr/>
            <p:nvPr/>
          </p:nvGrpSpPr>
          <p:grpSpPr>
            <a:xfrm>
              <a:off x="0" y="0"/>
              <a:ext cx="909313" cy="909313"/>
              <a:chOff x="0" y="0"/>
              <a:chExt cx="812800" cy="812800"/>
            </a:xfrm>
          </p:grpSpPr>
          <p:sp>
            <p:nvSpPr>
              <p:cNvPr id="1241" name="Google Shape;1241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12"/>
              <p:cNvSpPr txBox="1"/>
              <p:nvPr/>
            </p:nvSpPr>
            <p:spPr>
              <a:xfrm>
                <a:off x="76200" y="0"/>
                <a:ext cx="660400" cy="736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3" name="Google Shape;1243;p12"/>
            <p:cNvSpPr txBox="1"/>
            <p:nvPr/>
          </p:nvSpPr>
          <p:spPr>
            <a:xfrm>
              <a:off x="139295" y="-7517"/>
              <a:ext cx="630724" cy="8580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903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244" name="Google Shape;1244;p12"/>
          <p:cNvGrpSpPr/>
          <p:nvPr/>
        </p:nvGrpSpPr>
        <p:grpSpPr>
          <a:xfrm>
            <a:off x="13031492" y="3099950"/>
            <a:ext cx="2048637" cy="2370479"/>
            <a:chOff x="0" y="0"/>
            <a:chExt cx="2731515" cy="3160638"/>
          </a:xfrm>
        </p:grpSpPr>
        <p:grpSp>
          <p:nvGrpSpPr>
            <p:cNvPr id="1245" name="Google Shape;1245;p12"/>
            <p:cNvGrpSpPr/>
            <p:nvPr/>
          </p:nvGrpSpPr>
          <p:grpSpPr>
            <a:xfrm>
              <a:off x="0" y="429123"/>
              <a:ext cx="2731515" cy="2731515"/>
              <a:chOff x="0" y="0"/>
              <a:chExt cx="812800" cy="812800"/>
            </a:xfrm>
          </p:grpSpPr>
          <p:sp>
            <p:nvSpPr>
              <p:cNvPr id="1246" name="Google Shape;1246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7" name="Google Shape;1247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6700" lIns="66700" spcFirstLastPara="1" rIns="66700" wrap="square" tIns="667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248" name="Google Shape;1248;p12"/>
            <p:cNvSpPr/>
            <p:nvPr/>
          </p:nvSpPr>
          <p:spPr>
            <a:xfrm rot="898766">
              <a:off x="831036" y="197357"/>
              <a:ext cx="1596163" cy="525283"/>
            </a:xfrm>
            <a:custGeom>
              <a:rect b="b" l="l" r="r" t="t"/>
              <a:pathLst>
                <a:path extrusionOk="0" h="525283" w="1596163">
                  <a:moveTo>
                    <a:pt x="0" y="0"/>
                  </a:moveTo>
                  <a:lnTo>
                    <a:pt x="1596162" y="0"/>
                  </a:lnTo>
                  <a:lnTo>
                    <a:pt x="1596162" y="525283"/>
                  </a:lnTo>
                  <a:lnTo>
                    <a:pt x="0" y="52528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249" name="Google Shape;1249;p12"/>
          <p:cNvSpPr txBox="1"/>
          <p:nvPr/>
        </p:nvSpPr>
        <p:spPr>
          <a:xfrm>
            <a:off x="13473806" y="3866147"/>
            <a:ext cx="1316782" cy="11978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1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3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grpSp>
        <p:nvGrpSpPr>
          <p:cNvPr id="1250" name="Google Shape;1250;p12"/>
          <p:cNvGrpSpPr/>
          <p:nvPr/>
        </p:nvGrpSpPr>
        <p:grpSpPr>
          <a:xfrm>
            <a:off x="1390210" y="1342037"/>
            <a:ext cx="661028" cy="183818"/>
            <a:chOff x="0" y="0"/>
            <a:chExt cx="881370" cy="245090"/>
          </a:xfrm>
        </p:grpSpPr>
        <p:grpSp>
          <p:nvGrpSpPr>
            <p:cNvPr id="1251" name="Google Shape;1251;p12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1252" name="Google Shape;125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3" name="Google Shape;1253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4" name="Google Shape;1254;p12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1255" name="Google Shape;125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6" name="Google Shape;1256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57" name="Google Shape;1257;p12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1258" name="Google Shape;1258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59" name="Google Shape;1259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260" name="Google Shape;1260;p12"/>
          <p:cNvGrpSpPr/>
          <p:nvPr/>
        </p:nvGrpSpPr>
        <p:grpSpPr>
          <a:xfrm>
            <a:off x="9456642" y="1342037"/>
            <a:ext cx="661028" cy="183818"/>
            <a:chOff x="0" y="0"/>
            <a:chExt cx="881370" cy="245090"/>
          </a:xfrm>
        </p:grpSpPr>
        <p:grpSp>
          <p:nvGrpSpPr>
            <p:cNvPr id="1261" name="Google Shape;1261;p12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1262" name="Google Shape;1262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3" name="Google Shape;1263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4" name="Google Shape;1264;p12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1265" name="Google Shape;1265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6" name="Google Shape;1266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267" name="Google Shape;1267;p12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1268" name="Google Shape;1268;p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69" name="Google Shape;1269;p12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70" name="Google Shape;1270;p12"/>
          <p:cNvSpPr txBox="1"/>
          <p:nvPr/>
        </p:nvSpPr>
        <p:spPr>
          <a:xfrm>
            <a:off x="1720724" y="4749514"/>
            <a:ext cx="6404260" cy="10211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796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9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271" name="Google Shape;1271;p12"/>
          <p:cNvSpPr/>
          <p:nvPr/>
        </p:nvSpPr>
        <p:spPr>
          <a:xfrm rot="-646527">
            <a:off x="-1141420" y="151274"/>
            <a:ext cx="2282840" cy="2253785"/>
          </a:xfrm>
          <a:custGeom>
            <a:rect b="b" l="l" r="r" t="t"/>
            <a:pathLst>
              <a:path extrusionOk="0" h="2253785" w="2282840">
                <a:moveTo>
                  <a:pt x="0" y="0"/>
                </a:moveTo>
                <a:lnTo>
                  <a:pt x="2282840" y="0"/>
                </a:lnTo>
                <a:lnTo>
                  <a:pt x="2282840" y="2253786"/>
                </a:lnTo>
                <a:lnTo>
                  <a:pt x="0" y="225378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2" name="Google Shape;1272;p12"/>
          <p:cNvSpPr/>
          <p:nvPr/>
        </p:nvSpPr>
        <p:spPr>
          <a:xfrm rot="4306895">
            <a:off x="16097075" y="554940"/>
            <a:ext cx="2066038" cy="1758011"/>
          </a:xfrm>
          <a:custGeom>
            <a:rect b="b" l="l" r="r" t="t"/>
            <a:pathLst>
              <a:path extrusionOk="0" h="1758011" w="2066038">
                <a:moveTo>
                  <a:pt x="0" y="0"/>
                </a:moveTo>
                <a:lnTo>
                  <a:pt x="2066039" y="0"/>
                </a:lnTo>
                <a:lnTo>
                  <a:pt x="2066039" y="1758011"/>
                </a:lnTo>
                <a:lnTo>
                  <a:pt x="0" y="1758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3" name="Google Shape;1273;p12"/>
          <p:cNvSpPr/>
          <p:nvPr/>
        </p:nvSpPr>
        <p:spPr>
          <a:xfrm rot="6406531">
            <a:off x="7302278" y="7530312"/>
            <a:ext cx="1435300" cy="2649043"/>
          </a:xfrm>
          <a:custGeom>
            <a:rect b="b" l="l" r="r" t="t"/>
            <a:pathLst>
              <a:path extrusionOk="0" h="2649043" w="1435300">
                <a:moveTo>
                  <a:pt x="0" y="0"/>
                </a:moveTo>
                <a:lnTo>
                  <a:pt x="1435300" y="0"/>
                </a:lnTo>
                <a:lnTo>
                  <a:pt x="1435300" y="2649043"/>
                </a:lnTo>
                <a:lnTo>
                  <a:pt x="0" y="264904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1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8" name="Google Shape;1278;p13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1279" name="Google Shape;1279;p13"/>
          <p:cNvGrpSpPr/>
          <p:nvPr/>
        </p:nvGrpSpPr>
        <p:grpSpPr>
          <a:xfrm>
            <a:off x="3080838" y="1028675"/>
            <a:ext cx="3917729" cy="8229641"/>
            <a:chOff x="0" y="0"/>
            <a:chExt cx="5863109" cy="12316134"/>
          </a:xfrm>
        </p:grpSpPr>
        <p:sp>
          <p:nvSpPr>
            <p:cNvPr id="1280" name="Google Shape;1280;p13"/>
            <p:cNvSpPr/>
            <p:nvPr/>
          </p:nvSpPr>
          <p:spPr>
            <a:xfrm>
              <a:off x="31750" y="31750"/>
              <a:ext cx="5799609" cy="12252634"/>
            </a:xfrm>
            <a:custGeom>
              <a:rect b="b" l="l" r="r" t="t"/>
              <a:pathLst>
                <a:path extrusionOk="0" h="12252634" w="5799609">
                  <a:moveTo>
                    <a:pt x="5706899" y="12252634"/>
                  </a:moveTo>
                  <a:lnTo>
                    <a:pt x="92710" y="12252634"/>
                  </a:lnTo>
                  <a:cubicBezTo>
                    <a:pt x="41910" y="12252634"/>
                    <a:pt x="0" y="12210724"/>
                    <a:pt x="0" y="12159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705629" y="0"/>
                  </a:lnTo>
                  <a:cubicBezTo>
                    <a:pt x="5756429" y="0"/>
                    <a:pt x="5798339" y="41910"/>
                    <a:pt x="5798339" y="92710"/>
                  </a:cubicBezTo>
                  <a:lnTo>
                    <a:pt x="5798339" y="12158655"/>
                  </a:lnTo>
                  <a:cubicBezTo>
                    <a:pt x="5799609" y="12210724"/>
                    <a:pt x="5757699" y="12252634"/>
                    <a:pt x="5706899" y="12252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3"/>
            <p:cNvSpPr/>
            <p:nvPr/>
          </p:nvSpPr>
          <p:spPr>
            <a:xfrm>
              <a:off x="0" y="0"/>
              <a:ext cx="5863109" cy="12316134"/>
            </a:xfrm>
            <a:custGeom>
              <a:rect b="b" l="l" r="r" t="t"/>
              <a:pathLst>
                <a:path extrusionOk="0" h="12316134" w="5863109">
                  <a:moveTo>
                    <a:pt x="5738649" y="59690"/>
                  </a:moveTo>
                  <a:cubicBezTo>
                    <a:pt x="5774209" y="59690"/>
                    <a:pt x="5803419" y="88900"/>
                    <a:pt x="5803419" y="124460"/>
                  </a:cubicBezTo>
                  <a:lnTo>
                    <a:pt x="5803419" y="12191674"/>
                  </a:lnTo>
                  <a:cubicBezTo>
                    <a:pt x="5803419" y="12227234"/>
                    <a:pt x="5774209" y="12256444"/>
                    <a:pt x="5738649" y="12256444"/>
                  </a:cubicBezTo>
                  <a:lnTo>
                    <a:pt x="124460" y="12256444"/>
                  </a:lnTo>
                  <a:cubicBezTo>
                    <a:pt x="88900" y="12256444"/>
                    <a:pt x="59690" y="12227234"/>
                    <a:pt x="59690" y="12191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38649" y="59690"/>
                  </a:lnTo>
                  <a:moveTo>
                    <a:pt x="57386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191674"/>
                  </a:lnTo>
                  <a:cubicBezTo>
                    <a:pt x="0" y="12260255"/>
                    <a:pt x="55880" y="12316134"/>
                    <a:pt x="124460" y="12316134"/>
                  </a:cubicBezTo>
                  <a:lnTo>
                    <a:pt x="5738649" y="12316134"/>
                  </a:lnTo>
                  <a:cubicBezTo>
                    <a:pt x="5807229" y="12316134"/>
                    <a:pt x="5863109" y="12260255"/>
                    <a:pt x="5863109" y="12191674"/>
                  </a:cubicBezTo>
                  <a:lnTo>
                    <a:pt x="5863109" y="124460"/>
                  </a:lnTo>
                  <a:cubicBezTo>
                    <a:pt x="5863109" y="55880"/>
                    <a:pt x="5807229" y="0"/>
                    <a:pt x="57386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82" name="Google Shape;1282;p13"/>
          <p:cNvCxnSpPr/>
          <p:nvPr/>
        </p:nvCxnSpPr>
        <p:spPr>
          <a:xfrm>
            <a:off x="3080838" y="1997823"/>
            <a:ext cx="391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83" name="Google Shape;1283;p13"/>
          <p:cNvGrpSpPr/>
          <p:nvPr/>
        </p:nvGrpSpPr>
        <p:grpSpPr>
          <a:xfrm>
            <a:off x="7185135" y="1028675"/>
            <a:ext cx="3917729" cy="8229641"/>
            <a:chOff x="0" y="0"/>
            <a:chExt cx="5863109" cy="12316134"/>
          </a:xfrm>
        </p:grpSpPr>
        <p:sp>
          <p:nvSpPr>
            <p:cNvPr id="1284" name="Google Shape;1284;p13"/>
            <p:cNvSpPr/>
            <p:nvPr/>
          </p:nvSpPr>
          <p:spPr>
            <a:xfrm>
              <a:off x="31750" y="31750"/>
              <a:ext cx="5799609" cy="12252634"/>
            </a:xfrm>
            <a:custGeom>
              <a:rect b="b" l="l" r="r" t="t"/>
              <a:pathLst>
                <a:path extrusionOk="0" h="12252634" w="5799609">
                  <a:moveTo>
                    <a:pt x="5706899" y="12252634"/>
                  </a:moveTo>
                  <a:lnTo>
                    <a:pt x="92710" y="12252634"/>
                  </a:lnTo>
                  <a:cubicBezTo>
                    <a:pt x="41910" y="12252634"/>
                    <a:pt x="0" y="12210724"/>
                    <a:pt x="0" y="12159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705629" y="0"/>
                  </a:lnTo>
                  <a:cubicBezTo>
                    <a:pt x="5756429" y="0"/>
                    <a:pt x="5798339" y="41910"/>
                    <a:pt x="5798339" y="92710"/>
                  </a:cubicBezTo>
                  <a:lnTo>
                    <a:pt x="5798339" y="12158655"/>
                  </a:lnTo>
                  <a:cubicBezTo>
                    <a:pt x="5799609" y="12210724"/>
                    <a:pt x="5757699" y="12252634"/>
                    <a:pt x="5706899" y="12252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3"/>
            <p:cNvSpPr/>
            <p:nvPr/>
          </p:nvSpPr>
          <p:spPr>
            <a:xfrm>
              <a:off x="0" y="0"/>
              <a:ext cx="5863109" cy="12316134"/>
            </a:xfrm>
            <a:custGeom>
              <a:rect b="b" l="l" r="r" t="t"/>
              <a:pathLst>
                <a:path extrusionOk="0" h="12316134" w="5863109">
                  <a:moveTo>
                    <a:pt x="5738649" y="59690"/>
                  </a:moveTo>
                  <a:cubicBezTo>
                    <a:pt x="5774209" y="59690"/>
                    <a:pt x="5803419" y="88900"/>
                    <a:pt x="5803419" y="124460"/>
                  </a:cubicBezTo>
                  <a:lnTo>
                    <a:pt x="5803419" y="12191674"/>
                  </a:lnTo>
                  <a:cubicBezTo>
                    <a:pt x="5803419" y="12227234"/>
                    <a:pt x="5774209" y="12256444"/>
                    <a:pt x="5738649" y="12256444"/>
                  </a:cubicBezTo>
                  <a:lnTo>
                    <a:pt x="124460" y="12256444"/>
                  </a:lnTo>
                  <a:cubicBezTo>
                    <a:pt x="88900" y="12256444"/>
                    <a:pt x="59690" y="12227234"/>
                    <a:pt x="59690" y="12191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38649" y="59690"/>
                  </a:lnTo>
                  <a:moveTo>
                    <a:pt x="57386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191674"/>
                  </a:lnTo>
                  <a:cubicBezTo>
                    <a:pt x="0" y="12260255"/>
                    <a:pt x="55880" y="12316134"/>
                    <a:pt x="124460" y="12316134"/>
                  </a:cubicBezTo>
                  <a:lnTo>
                    <a:pt x="5738649" y="12316134"/>
                  </a:lnTo>
                  <a:cubicBezTo>
                    <a:pt x="5807229" y="12316134"/>
                    <a:pt x="5863109" y="12260255"/>
                    <a:pt x="5863109" y="12191674"/>
                  </a:cubicBezTo>
                  <a:lnTo>
                    <a:pt x="5863109" y="124460"/>
                  </a:lnTo>
                  <a:cubicBezTo>
                    <a:pt x="5863109" y="55880"/>
                    <a:pt x="5807229" y="0"/>
                    <a:pt x="57386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86" name="Google Shape;1286;p13"/>
          <p:cNvCxnSpPr/>
          <p:nvPr/>
        </p:nvCxnSpPr>
        <p:spPr>
          <a:xfrm>
            <a:off x="7185135" y="1997823"/>
            <a:ext cx="391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87" name="Google Shape;1287;p13"/>
          <p:cNvGrpSpPr/>
          <p:nvPr/>
        </p:nvGrpSpPr>
        <p:grpSpPr>
          <a:xfrm>
            <a:off x="11289431" y="1028675"/>
            <a:ext cx="3917729" cy="8229641"/>
            <a:chOff x="0" y="0"/>
            <a:chExt cx="5863109" cy="12316134"/>
          </a:xfrm>
        </p:grpSpPr>
        <p:sp>
          <p:nvSpPr>
            <p:cNvPr id="1288" name="Google Shape;1288;p13"/>
            <p:cNvSpPr/>
            <p:nvPr/>
          </p:nvSpPr>
          <p:spPr>
            <a:xfrm>
              <a:off x="31750" y="31750"/>
              <a:ext cx="5799609" cy="12252634"/>
            </a:xfrm>
            <a:custGeom>
              <a:rect b="b" l="l" r="r" t="t"/>
              <a:pathLst>
                <a:path extrusionOk="0" h="12252634" w="5799609">
                  <a:moveTo>
                    <a:pt x="5706899" y="12252634"/>
                  </a:moveTo>
                  <a:lnTo>
                    <a:pt x="92710" y="12252634"/>
                  </a:lnTo>
                  <a:cubicBezTo>
                    <a:pt x="41910" y="12252634"/>
                    <a:pt x="0" y="12210724"/>
                    <a:pt x="0" y="12159924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5705629" y="0"/>
                  </a:lnTo>
                  <a:cubicBezTo>
                    <a:pt x="5756429" y="0"/>
                    <a:pt x="5798339" y="41910"/>
                    <a:pt x="5798339" y="92710"/>
                  </a:cubicBezTo>
                  <a:lnTo>
                    <a:pt x="5798339" y="12158655"/>
                  </a:lnTo>
                  <a:cubicBezTo>
                    <a:pt x="5799609" y="12210724"/>
                    <a:pt x="5757699" y="12252634"/>
                    <a:pt x="5706899" y="122526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3"/>
            <p:cNvSpPr/>
            <p:nvPr/>
          </p:nvSpPr>
          <p:spPr>
            <a:xfrm>
              <a:off x="0" y="0"/>
              <a:ext cx="5863109" cy="12316134"/>
            </a:xfrm>
            <a:custGeom>
              <a:rect b="b" l="l" r="r" t="t"/>
              <a:pathLst>
                <a:path extrusionOk="0" h="12316134" w="5863109">
                  <a:moveTo>
                    <a:pt x="5738649" y="59690"/>
                  </a:moveTo>
                  <a:cubicBezTo>
                    <a:pt x="5774209" y="59690"/>
                    <a:pt x="5803419" y="88900"/>
                    <a:pt x="5803419" y="124460"/>
                  </a:cubicBezTo>
                  <a:lnTo>
                    <a:pt x="5803419" y="12191674"/>
                  </a:lnTo>
                  <a:cubicBezTo>
                    <a:pt x="5803419" y="12227234"/>
                    <a:pt x="5774209" y="12256444"/>
                    <a:pt x="5738649" y="12256444"/>
                  </a:cubicBezTo>
                  <a:lnTo>
                    <a:pt x="124460" y="12256444"/>
                  </a:lnTo>
                  <a:cubicBezTo>
                    <a:pt x="88900" y="12256444"/>
                    <a:pt x="59690" y="12227234"/>
                    <a:pt x="59690" y="12191674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5738649" y="59690"/>
                  </a:lnTo>
                  <a:moveTo>
                    <a:pt x="57386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2191674"/>
                  </a:lnTo>
                  <a:cubicBezTo>
                    <a:pt x="0" y="12260255"/>
                    <a:pt x="55880" y="12316134"/>
                    <a:pt x="124460" y="12316134"/>
                  </a:cubicBezTo>
                  <a:lnTo>
                    <a:pt x="5738649" y="12316134"/>
                  </a:lnTo>
                  <a:cubicBezTo>
                    <a:pt x="5807229" y="12316134"/>
                    <a:pt x="5863109" y="12260255"/>
                    <a:pt x="5863109" y="12191674"/>
                  </a:cubicBezTo>
                  <a:lnTo>
                    <a:pt x="5863109" y="124460"/>
                  </a:lnTo>
                  <a:cubicBezTo>
                    <a:pt x="5863109" y="55880"/>
                    <a:pt x="5807229" y="0"/>
                    <a:pt x="57386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290" name="Google Shape;1290;p13"/>
          <p:cNvCxnSpPr/>
          <p:nvPr/>
        </p:nvCxnSpPr>
        <p:spPr>
          <a:xfrm>
            <a:off x="11289431" y="1997823"/>
            <a:ext cx="39177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1" name="Google Shape;1291;p13"/>
          <p:cNvSpPr txBox="1"/>
          <p:nvPr/>
        </p:nvSpPr>
        <p:spPr>
          <a:xfrm>
            <a:off x="11554685" y="1306477"/>
            <a:ext cx="2181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Fredoka"/>
                <a:ea typeface="Fredoka"/>
                <a:cs typeface="Fredoka"/>
                <a:sym typeface="Fredoka"/>
              </a:rPr>
              <a:t>Solution</a:t>
            </a:r>
            <a:r>
              <a:rPr b="1" i="0" lang="en-US" sz="2499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3</a:t>
            </a:r>
            <a:endParaRPr/>
          </a:p>
        </p:txBody>
      </p:sp>
      <p:sp>
        <p:nvSpPr>
          <p:cNvPr id="1292" name="Google Shape;1292;p13"/>
          <p:cNvSpPr txBox="1"/>
          <p:nvPr/>
        </p:nvSpPr>
        <p:spPr>
          <a:xfrm>
            <a:off x="7450388" y="1306477"/>
            <a:ext cx="24222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Fredoka"/>
                <a:ea typeface="Fredoka"/>
                <a:cs typeface="Fredoka"/>
                <a:sym typeface="Fredoka"/>
              </a:rPr>
              <a:t>Solution</a:t>
            </a:r>
            <a:r>
              <a:rPr b="1" i="0" lang="en-US" sz="2499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 2</a:t>
            </a:r>
            <a:endParaRPr/>
          </a:p>
        </p:txBody>
      </p:sp>
      <p:sp>
        <p:nvSpPr>
          <p:cNvPr id="1293" name="Google Shape;1293;p13"/>
          <p:cNvSpPr txBox="1"/>
          <p:nvPr/>
        </p:nvSpPr>
        <p:spPr>
          <a:xfrm>
            <a:off x="3310199" y="1306477"/>
            <a:ext cx="24069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Fredoka"/>
                <a:ea typeface="Fredoka"/>
                <a:cs typeface="Fredoka"/>
                <a:sym typeface="Fredoka"/>
              </a:rPr>
              <a:t>Roll the Dice</a:t>
            </a:r>
            <a:endParaRPr/>
          </a:p>
        </p:txBody>
      </p:sp>
      <p:sp>
        <p:nvSpPr>
          <p:cNvPr id="1294" name="Google Shape;1294;p13"/>
          <p:cNvSpPr/>
          <p:nvPr/>
        </p:nvSpPr>
        <p:spPr>
          <a:xfrm>
            <a:off x="12144321" y="2446140"/>
            <a:ext cx="2207928" cy="2224103"/>
          </a:xfrm>
          <a:custGeom>
            <a:rect b="b" l="l" r="r" t="t"/>
            <a:pathLst>
              <a:path extrusionOk="0" h="2224103" w="2207928">
                <a:moveTo>
                  <a:pt x="0" y="0"/>
                </a:moveTo>
                <a:lnTo>
                  <a:pt x="2207928" y="0"/>
                </a:lnTo>
                <a:lnTo>
                  <a:pt x="2207928" y="2224104"/>
                </a:lnTo>
                <a:lnTo>
                  <a:pt x="0" y="22241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95" name="Google Shape;1295;p13"/>
          <p:cNvSpPr txBox="1"/>
          <p:nvPr/>
        </p:nvSpPr>
        <p:spPr>
          <a:xfrm>
            <a:off x="12466335" y="3003952"/>
            <a:ext cx="15270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94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296" name="Google Shape;1296;p13"/>
          <p:cNvSpPr txBox="1"/>
          <p:nvPr/>
        </p:nvSpPr>
        <p:spPr>
          <a:xfrm>
            <a:off x="3310199" y="2304584"/>
            <a:ext cx="2048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398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asdasd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97" name="Google Shape;1297;p13"/>
          <p:cNvGrpSpPr/>
          <p:nvPr/>
        </p:nvGrpSpPr>
        <p:grpSpPr>
          <a:xfrm>
            <a:off x="7823841" y="3982481"/>
            <a:ext cx="2048636" cy="2370479"/>
            <a:chOff x="0" y="0"/>
            <a:chExt cx="2731515" cy="3160638"/>
          </a:xfrm>
        </p:grpSpPr>
        <p:grpSp>
          <p:nvGrpSpPr>
            <p:cNvPr id="1298" name="Google Shape;1298;p13"/>
            <p:cNvGrpSpPr/>
            <p:nvPr/>
          </p:nvGrpSpPr>
          <p:grpSpPr>
            <a:xfrm>
              <a:off x="0" y="429123"/>
              <a:ext cx="2731515" cy="2731515"/>
              <a:chOff x="0" y="0"/>
              <a:chExt cx="812800" cy="812800"/>
            </a:xfrm>
          </p:grpSpPr>
          <p:sp>
            <p:nvSpPr>
              <p:cNvPr id="1299" name="Google Shape;1299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0" name="Google Shape;1300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6700" lIns="66700" spcFirstLastPara="1" rIns="66700" wrap="square" tIns="667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01" name="Google Shape;1301;p13"/>
            <p:cNvSpPr/>
            <p:nvPr/>
          </p:nvSpPr>
          <p:spPr>
            <a:xfrm rot="898766">
              <a:off x="831036" y="197357"/>
              <a:ext cx="1596163" cy="525283"/>
            </a:xfrm>
            <a:custGeom>
              <a:rect b="b" l="l" r="r" t="t"/>
              <a:pathLst>
                <a:path extrusionOk="0" h="525283" w="1596163">
                  <a:moveTo>
                    <a:pt x="0" y="0"/>
                  </a:moveTo>
                  <a:lnTo>
                    <a:pt x="1596162" y="0"/>
                  </a:lnTo>
                  <a:lnTo>
                    <a:pt x="1596162" y="525283"/>
                  </a:lnTo>
                  <a:lnTo>
                    <a:pt x="0" y="525283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302" name="Google Shape;1302;p13"/>
          <p:cNvSpPr txBox="1"/>
          <p:nvPr/>
        </p:nvSpPr>
        <p:spPr>
          <a:xfrm>
            <a:off x="8189755" y="4748679"/>
            <a:ext cx="1316700" cy="14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1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43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303" name="Google Shape;1303;p13"/>
          <p:cNvSpPr/>
          <p:nvPr/>
        </p:nvSpPr>
        <p:spPr>
          <a:xfrm>
            <a:off x="8755424" y="5946497"/>
            <a:ext cx="1095375" cy="109537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-42693" l="0" r="0" t="-7393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4" name="Google Shape;1304;p13"/>
          <p:cNvSpPr/>
          <p:nvPr/>
        </p:nvSpPr>
        <p:spPr>
          <a:xfrm>
            <a:off x="13485207" y="4246336"/>
            <a:ext cx="1095375" cy="1095371"/>
          </a:xfrm>
          <a:custGeom>
            <a:rect b="b" l="l" r="r" t="t"/>
            <a:pathLst>
              <a:path extrusionOk="0" h="6349974" w="635000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-49077" l="0" r="0" t="-1011"/>
            </a:stretch>
          </a:blip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5" name="Google Shape;1305;p13"/>
          <p:cNvGrpSpPr/>
          <p:nvPr/>
        </p:nvGrpSpPr>
        <p:grpSpPr>
          <a:xfrm>
            <a:off x="6076432" y="1446192"/>
            <a:ext cx="661027" cy="183818"/>
            <a:chOff x="0" y="0"/>
            <a:chExt cx="881370" cy="245090"/>
          </a:xfrm>
        </p:grpSpPr>
        <p:grpSp>
          <p:nvGrpSpPr>
            <p:cNvPr id="1306" name="Google Shape;1306;p13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1307" name="Google Shape;130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08" name="Google Shape;130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9" name="Google Shape;1309;p13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1310" name="Google Shape;131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1" name="Google Shape;131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2" name="Google Shape;1312;p13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1313" name="Google Shape;131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4" name="Google Shape;131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5" name="Google Shape;1315;p13"/>
          <p:cNvGrpSpPr/>
          <p:nvPr/>
        </p:nvGrpSpPr>
        <p:grpSpPr>
          <a:xfrm>
            <a:off x="10193127" y="1456152"/>
            <a:ext cx="661027" cy="183817"/>
            <a:chOff x="0" y="0"/>
            <a:chExt cx="881370" cy="245090"/>
          </a:xfrm>
        </p:grpSpPr>
        <p:grpSp>
          <p:nvGrpSpPr>
            <p:cNvPr id="1316" name="Google Shape;1316;p13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1317" name="Google Shape;131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18" name="Google Shape;131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9" name="Google Shape;1319;p13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1320" name="Google Shape;132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1" name="Google Shape;132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2" name="Google Shape;1322;p13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1323" name="Google Shape;132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4" name="Google Shape;132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25" name="Google Shape;1325;p13"/>
          <p:cNvGrpSpPr/>
          <p:nvPr/>
        </p:nvGrpSpPr>
        <p:grpSpPr>
          <a:xfrm>
            <a:off x="14234167" y="1446192"/>
            <a:ext cx="661027" cy="183818"/>
            <a:chOff x="0" y="0"/>
            <a:chExt cx="881370" cy="245090"/>
          </a:xfrm>
        </p:grpSpPr>
        <p:grpSp>
          <p:nvGrpSpPr>
            <p:cNvPr id="1326" name="Google Shape;1326;p13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1327" name="Google Shape;1327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28" name="Google Shape;1328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29" name="Google Shape;1329;p13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1330" name="Google Shape;1330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1" name="Google Shape;1331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32" name="Google Shape;1332;p13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1333" name="Google Shape;1333;p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34" name="Google Shape;1334;p13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35" name="Google Shape;1335;p13"/>
          <p:cNvSpPr/>
          <p:nvPr/>
        </p:nvSpPr>
        <p:spPr>
          <a:xfrm rot="2616472">
            <a:off x="15762011" y="-546422"/>
            <a:ext cx="2464445" cy="1653419"/>
          </a:xfrm>
          <a:custGeom>
            <a:rect b="b" l="l" r="r" t="t"/>
            <a:pathLst>
              <a:path extrusionOk="0" h="1653419" w="2464445">
                <a:moveTo>
                  <a:pt x="0" y="0"/>
                </a:moveTo>
                <a:lnTo>
                  <a:pt x="2464446" y="0"/>
                </a:lnTo>
                <a:lnTo>
                  <a:pt x="2464446" y="1653419"/>
                </a:lnTo>
                <a:lnTo>
                  <a:pt x="0" y="165341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36" name="Google Shape;1336;p13"/>
          <p:cNvSpPr/>
          <p:nvPr/>
        </p:nvSpPr>
        <p:spPr>
          <a:xfrm rot="-3932765">
            <a:off x="1215390" y="7938374"/>
            <a:ext cx="881519" cy="2376644"/>
          </a:xfrm>
          <a:custGeom>
            <a:rect b="b" l="l" r="r" t="t"/>
            <a:pathLst>
              <a:path extrusionOk="0" h="2376644" w="881519">
                <a:moveTo>
                  <a:pt x="0" y="0"/>
                </a:moveTo>
                <a:lnTo>
                  <a:pt x="881519" y="0"/>
                </a:lnTo>
                <a:lnTo>
                  <a:pt x="881519" y="2376644"/>
                </a:lnTo>
                <a:lnTo>
                  <a:pt x="0" y="23766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9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p1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1342" name="Google Shape;1342;p14"/>
          <p:cNvGrpSpPr/>
          <p:nvPr/>
        </p:nvGrpSpPr>
        <p:grpSpPr>
          <a:xfrm>
            <a:off x="1405595" y="1315078"/>
            <a:ext cx="15476707" cy="7847343"/>
            <a:chOff x="0" y="0"/>
            <a:chExt cx="21083246" cy="10690096"/>
          </a:xfrm>
        </p:grpSpPr>
        <p:sp>
          <p:nvSpPr>
            <p:cNvPr id="1343" name="Google Shape;1343;p14"/>
            <p:cNvSpPr/>
            <p:nvPr/>
          </p:nvSpPr>
          <p:spPr>
            <a:xfrm>
              <a:off x="31750" y="31750"/>
              <a:ext cx="21019746" cy="10626596"/>
            </a:xfrm>
            <a:custGeom>
              <a:rect b="b" l="l" r="r" t="t"/>
              <a:pathLst>
                <a:path extrusionOk="0"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14"/>
            <p:cNvSpPr/>
            <p:nvPr/>
          </p:nvSpPr>
          <p:spPr>
            <a:xfrm>
              <a:off x="0" y="0"/>
              <a:ext cx="21083246" cy="10690096"/>
            </a:xfrm>
            <a:custGeom>
              <a:rect b="b" l="l" r="r" t="t"/>
              <a:pathLst>
                <a:path extrusionOk="0"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45" name="Google Shape;1345;p14"/>
          <p:cNvCxnSpPr/>
          <p:nvPr/>
        </p:nvCxnSpPr>
        <p:spPr>
          <a:xfrm>
            <a:off x="1405665" y="2008847"/>
            <a:ext cx="15476670" cy="45413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46" name="Google Shape;1346;p14"/>
          <p:cNvSpPr txBox="1"/>
          <p:nvPr/>
        </p:nvSpPr>
        <p:spPr>
          <a:xfrm>
            <a:off x="4499926" y="2871011"/>
            <a:ext cx="9288045" cy="10782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300" u="none" cap="none" strike="noStrike">
                <a:solidFill>
                  <a:srgbClr val="FFFFFF"/>
                </a:solidFill>
                <a:latin typeface="Fredoka"/>
                <a:ea typeface="Fredoka"/>
                <a:cs typeface="Fredoka"/>
                <a:sym typeface="Fredoka"/>
              </a:rPr>
              <a:t>CONCLUSIONS</a:t>
            </a:r>
            <a:endParaRPr/>
          </a:p>
        </p:txBody>
      </p:sp>
      <p:sp>
        <p:nvSpPr>
          <p:cNvPr id="1347" name="Google Shape;1347;p14"/>
          <p:cNvSpPr txBox="1"/>
          <p:nvPr/>
        </p:nvSpPr>
        <p:spPr>
          <a:xfrm>
            <a:off x="2158389" y="5793726"/>
            <a:ext cx="4199874" cy="1951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348" name="Google Shape;1348;p14"/>
          <p:cNvSpPr txBox="1"/>
          <p:nvPr/>
        </p:nvSpPr>
        <p:spPr>
          <a:xfrm>
            <a:off x="2155972" y="4799330"/>
            <a:ext cx="4199874" cy="629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9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 1</a:t>
            </a:r>
            <a:endParaRPr/>
          </a:p>
        </p:txBody>
      </p:sp>
      <p:sp>
        <p:nvSpPr>
          <p:cNvPr id="1349" name="Google Shape;1349;p14"/>
          <p:cNvSpPr txBox="1"/>
          <p:nvPr/>
        </p:nvSpPr>
        <p:spPr>
          <a:xfrm>
            <a:off x="7044063" y="5793726"/>
            <a:ext cx="4199874" cy="1951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350" name="Google Shape;1350;p14"/>
          <p:cNvSpPr txBox="1"/>
          <p:nvPr/>
        </p:nvSpPr>
        <p:spPr>
          <a:xfrm>
            <a:off x="7044063" y="4799330"/>
            <a:ext cx="4199874" cy="629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9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 2</a:t>
            </a:r>
            <a:endParaRPr/>
          </a:p>
        </p:txBody>
      </p:sp>
      <p:sp>
        <p:nvSpPr>
          <p:cNvPr id="1351" name="Google Shape;1351;p14"/>
          <p:cNvSpPr txBox="1"/>
          <p:nvPr/>
        </p:nvSpPr>
        <p:spPr>
          <a:xfrm>
            <a:off x="11932153" y="5793726"/>
            <a:ext cx="4199874" cy="195110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352" name="Google Shape;1352;p14"/>
          <p:cNvSpPr txBox="1"/>
          <p:nvPr/>
        </p:nvSpPr>
        <p:spPr>
          <a:xfrm>
            <a:off x="11932153" y="4799330"/>
            <a:ext cx="4199874" cy="629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9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CONCLUSION 3</a:t>
            </a:r>
            <a:endParaRPr/>
          </a:p>
        </p:txBody>
      </p:sp>
      <p:grpSp>
        <p:nvGrpSpPr>
          <p:cNvPr id="1353" name="Google Shape;1353;p14"/>
          <p:cNvGrpSpPr/>
          <p:nvPr/>
        </p:nvGrpSpPr>
        <p:grpSpPr>
          <a:xfrm>
            <a:off x="1825459" y="1591667"/>
            <a:ext cx="661028" cy="183818"/>
            <a:chOff x="0" y="0"/>
            <a:chExt cx="881370" cy="245090"/>
          </a:xfrm>
        </p:grpSpPr>
        <p:grpSp>
          <p:nvGrpSpPr>
            <p:cNvPr id="1354" name="Google Shape;1354;p14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1355" name="Google Shape;1355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6" name="Google Shape;1356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7" name="Google Shape;1357;p14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1358" name="Google Shape;1358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9" name="Google Shape;1359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60" name="Google Shape;1360;p14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1361" name="Google Shape;1361;p1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62" name="Google Shape;1362;p14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3" name="Google Shape;1363;p14"/>
          <p:cNvSpPr/>
          <p:nvPr/>
        </p:nvSpPr>
        <p:spPr>
          <a:xfrm rot="1232267">
            <a:off x="7791603" y="7718972"/>
            <a:ext cx="2704795" cy="1249123"/>
          </a:xfrm>
          <a:custGeom>
            <a:rect b="b" l="l" r="r" t="t"/>
            <a:pathLst>
              <a:path extrusionOk="0" h="1249123" w="2704795">
                <a:moveTo>
                  <a:pt x="0" y="0"/>
                </a:moveTo>
                <a:lnTo>
                  <a:pt x="2704794" y="0"/>
                </a:lnTo>
                <a:lnTo>
                  <a:pt x="2704794" y="1249123"/>
                </a:lnTo>
                <a:lnTo>
                  <a:pt x="0" y="124912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4" name="Google Shape;1364;p14"/>
          <p:cNvSpPr/>
          <p:nvPr/>
        </p:nvSpPr>
        <p:spPr>
          <a:xfrm rot="-1491042">
            <a:off x="14540901" y="1385353"/>
            <a:ext cx="2787166" cy="3035527"/>
          </a:xfrm>
          <a:custGeom>
            <a:rect b="b" l="l" r="r" t="t"/>
            <a:pathLst>
              <a:path extrusionOk="0" h="3035527" w="2787166">
                <a:moveTo>
                  <a:pt x="0" y="0"/>
                </a:moveTo>
                <a:lnTo>
                  <a:pt x="2787166" y="0"/>
                </a:lnTo>
                <a:lnTo>
                  <a:pt x="2787166" y="3035527"/>
                </a:lnTo>
                <a:lnTo>
                  <a:pt x="0" y="3035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5" name="Google Shape;1365;p14"/>
          <p:cNvSpPr/>
          <p:nvPr/>
        </p:nvSpPr>
        <p:spPr>
          <a:xfrm flipH="1" rot="5400000">
            <a:off x="934811" y="2877495"/>
            <a:ext cx="2295061" cy="2107283"/>
          </a:xfrm>
          <a:custGeom>
            <a:rect b="b" l="l" r="r" t="t"/>
            <a:pathLst>
              <a:path extrusionOk="0" h="2107283" w="2295061">
                <a:moveTo>
                  <a:pt x="0" y="2107283"/>
                </a:moveTo>
                <a:lnTo>
                  <a:pt x="2295061" y="2107283"/>
                </a:lnTo>
                <a:lnTo>
                  <a:pt x="2295061" y="0"/>
                </a:lnTo>
                <a:lnTo>
                  <a:pt x="0" y="0"/>
                </a:lnTo>
                <a:lnTo>
                  <a:pt x="0" y="2107283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8bacac50db_0_4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97" l="-2409" r="-1799" t="-24857"/>
            </a:stretch>
          </a:blipFill>
          <a:ln>
            <a:noFill/>
          </a:ln>
        </p:spPr>
      </p:sp>
      <p:grpSp>
        <p:nvGrpSpPr>
          <p:cNvPr id="1371" name="Google Shape;1371;g28bacac50db_0_4"/>
          <p:cNvGrpSpPr/>
          <p:nvPr/>
        </p:nvGrpSpPr>
        <p:grpSpPr>
          <a:xfrm>
            <a:off x="960258" y="1028700"/>
            <a:ext cx="5107571" cy="8229236"/>
            <a:chOff x="0" y="0"/>
            <a:chExt cx="6634932" cy="10690096"/>
          </a:xfrm>
        </p:grpSpPr>
        <p:sp>
          <p:nvSpPr>
            <p:cNvPr id="1372" name="Google Shape;1372;g28bacac50db_0_4"/>
            <p:cNvSpPr/>
            <p:nvPr/>
          </p:nvSpPr>
          <p:spPr>
            <a:xfrm>
              <a:off x="31750" y="31750"/>
              <a:ext cx="6571432" cy="10626596"/>
            </a:xfrm>
            <a:custGeom>
              <a:rect b="b" l="l" r="r" t="t"/>
              <a:pathLst>
                <a:path extrusionOk="0" h="10626596" w="6571432">
                  <a:moveTo>
                    <a:pt x="6478722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477452" y="0"/>
                  </a:lnTo>
                  <a:cubicBezTo>
                    <a:pt x="6528252" y="0"/>
                    <a:pt x="6570162" y="41910"/>
                    <a:pt x="6570162" y="92710"/>
                  </a:cubicBezTo>
                  <a:lnTo>
                    <a:pt x="6570162" y="10532617"/>
                  </a:lnTo>
                  <a:cubicBezTo>
                    <a:pt x="6571432" y="10584686"/>
                    <a:pt x="6529522" y="10626596"/>
                    <a:pt x="6478722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g28bacac50db_0_4"/>
            <p:cNvSpPr/>
            <p:nvPr/>
          </p:nvSpPr>
          <p:spPr>
            <a:xfrm>
              <a:off x="0" y="0"/>
              <a:ext cx="6634932" cy="10690096"/>
            </a:xfrm>
            <a:custGeom>
              <a:rect b="b" l="l" r="r" t="t"/>
              <a:pathLst>
                <a:path extrusionOk="0" h="10690096" w="6634932">
                  <a:moveTo>
                    <a:pt x="6510472" y="59690"/>
                  </a:moveTo>
                  <a:cubicBezTo>
                    <a:pt x="6546032" y="59690"/>
                    <a:pt x="6575242" y="88900"/>
                    <a:pt x="6575242" y="124460"/>
                  </a:cubicBezTo>
                  <a:lnTo>
                    <a:pt x="6575242" y="10565636"/>
                  </a:lnTo>
                  <a:cubicBezTo>
                    <a:pt x="6575242" y="10601196"/>
                    <a:pt x="6546032" y="10630406"/>
                    <a:pt x="6510472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510472" y="59690"/>
                  </a:lnTo>
                  <a:moveTo>
                    <a:pt x="6510472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6510472" y="10690096"/>
                  </a:lnTo>
                  <a:cubicBezTo>
                    <a:pt x="6579052" y="10690096"/>
                    <a:pt x="6634932" y="10634217"/>
                    <a:pt x="6634932" y="10565636"/>
                  </a:cubicBezTo>
                  <a:lnTo>
                    <a:pt x="6634932" y="124460"/>
                  </a:lnTo>
                  <a:cubicBezTo>
                    <a:pt x="6634932" y="55880"/>
                    <a:pt x="6579052" y="0"/>
                    <a:pt x="6510472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374" name="Google Shape;1374;g28bacac50db_0_4"/>
          <p:cNvCxnSpPr/>
          <p:nvPr/>
        </p:nvCxnSpPr>
        <p:spPr>
          <a:xfrm>
            <a:off x="960372" y="1668924"/>
            <a:ext cx="5107800" cy="234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75" name="Google Shape;1375;g28bacac50db_0_4"/>
          <p:cNvGrpSpPr/>
          <p:nvPr/>
        </p:nvGrpSpPr>
        <p:grpSpPr>
          <a:xfrm>
            <a:off x="6148885" y="1028700"/>
            <a:ext cx="11179226" cy="8229868"/>
            <a:chOff x="0" y="0"/>
            <a:chExt cx="15228478" cy="11210827"/>
          </a:xfrm>
        </p:grpSpPr>
        <p:sp>
          <p:nvSpPr>
            <p:cNvPr id="1376" name="Google Shape;1376;g28bacac50db_0_4"/>
            <p:cNvSpPr/>
            <p:nvPr/>
          </p:nvSpPr>
          <p:spPr>
            <a:xfrm>
              <a:off x="31750" y="31750"/>
              <a:ext cx="15164978" cy="11147327"/>
            </a:xfrm>
            <a:custGeom>
              <a:rect b="b" l="l" r="r" t="t"/>
              <a:pathLst>
                <a:path extrusionOk="0" h="11147327" w="15164978">
                  <a:moveTo>
                    <a:pt x="15072269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5070998" y="0"/>
                  </a:lnTo>
                  <a:cubicBezTo>
                    <a:pt x="15121798" y="0"/>
                    <a:pt x="15163709" y="41910"/>
                    <a:pt x="15163709" y="92710"/>
                  </a:cubicBezTo>
                  <a:lnTo>
                    <a:pt x="15163709" y="11053347"/>
                  </a:lnTo>
                  <a:cubicBezTo>
                    <a:pt x="15164978" y="11105417"/>
                    <a:pt x="15123069" y="11147327"/>
                    <a:pt x="15072269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g28bacac50db_0_4"/>
            <p:cNvSpPr/>
            <p:nvPr/>
          </p:nvSpPr>
          <p:spPr>
            <a:xfrm>
              <a:off x="0" y="0"/>
              <a:ext cx="15228478" cy="11210827"/>
            </a:xfrm>
            <a:custGeom>
              <a:rect b="b" l="l" r="r" t="t"/>
              <a:pathLst>
                <a:path extrusionOk="0" h="11210827" w="15228478">
                  <a:moveTo>
                    <a:pt x="15104019" y="59690"/>
                  </a:moveTo>
                  <a:cubicBezTo>
                    <a:pt x="15139578" y="59690"/>
                    <a:pt x="15168789" y="88900"/>
                    <a:pt x="15168789" y="124460"/>
                  </a:cubicBezTo>
                  <a:lnTo>
                    <a:pt x="15168789" y="11086367"/>
                  </a:lnTo>
                  <a:cubicBezTo>
                    <a:pt x="15168789" y="11121927"/>
                    <a:pt x="15139578" y="11151136"/>
                    <a:pt x="15104019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104019" y="59690"/>
                  </a:lnTo>
                  <a:moveTo>
                    <a:pt x="1510401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5104019" y="11210827"/>
                  </a:lnTo>
                  <a:cubicBezTo>
                    <a:pt x="15172598" y="11210827"/>
                    <a:pt x="15228478" y="11154947"/>
                    <a:pt x="15228478" y="11086367"/>
                  </a:cubicBezTo>
                  <a:lnTo>
                    <a:pt x="15228478" y="124460"/>
                  </a:lnTo>
                  <a:cubicBezTo>
                    <a:pt x="15228478" y="55880"/>
                    <a:pt x="15172598" y="0"/>
                    <a:pt x="1510401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8" name="Google Shape;1378;g28bacac50db_0_4"/>
          <p:cNvGrpSpPr/>
          <p:nvPr/>
        </p:nvGrpSpPr>
        <p:grpSpPr>
          <a:xfrm>
            <a:off x="1472397" y="3624517"/>
            <a:ext cx="554858" cy="558835"/>
            <a:chOff x="0" y="-5303"/>
            <a:chExt cx="739811" cy="745114"/>
          </a:xfrm>
        </p:grpSpPr>
        <p:grpSp>
          <p:nvGrpSpPr>
            <p:cNvPr id="1379" name="Google Shape;1379;g28bacac50db_0_4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1380" name="Google Shape;1380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1" name="Google Shape;1381;g28bacac50db_0_4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2" name="Google Shape;1382;g28bacac50db_0_4"/>
            <p:cNvSpPr txBox="1"/>
            <p:nvPr/>
          </p:nvSpPr>
          <p:spPr>
            <a:xfrm>
              <a:off x="113329" y="-5303"/>
              <a:ext cx="5130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76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1383" name="Google Shape;1383;g28bacac50db_0_4"/>
          <p:cNvGrpSpPr/>
          <p:nvPr/>
        </p:nvGrpSpPr>
        <p:grpSpPr>
          <a:xfrm>
            <a:off x="1472397" y="4658646"/>
            <a:ext cx="554858" cy="555810"/>
            <a:chOff x="0" y="-1270"/>
            <a:chExt cx="739811" cy="741081"/>
          </a:xfrm>
        </p:grpSpPr>
        <p:grpSp>
          <p:nvGrpSpPr>
            <p:cNvPr id="1384" name="Google Shape;1384;g28bacac50db_0_4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1385" name="Google Shape;1385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6" name="Google Shape;1386;g28bacac50db_0_4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87" name="Google Shape;1387;g28bacac50db_0_4"/>
            <p:cNvSpPr txBox="1"/>
            <p:nvPr/>
          </p:nvSpPr>
          <p:spPr>
            <a:xfrm>
              <a:off x="113329" y="-1270"/>
              <a:ext cx="5130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76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</p:txBody>
        </p:sp>
      </p:grpSp>
      <p:grpSp>
        <p:nvGrpSpPr>
          <p:cNvPr id="1388" name="Google Shape;1388;g28bacac50db_0_4"/>
          <p:cNvGrpSpPr/>
          <p:nvPr/>
        </p:nvGrpSpPr>
        <p:grpSpPr>
          <a:xfrm>
            <a:off x="1472397" y="5702503"/>
            <a:ext cx="554858" cy="561861"/>
            <a:chOff x="0" y="-9337"/>
            <a:chExt cx="739811" cy="749148"/>
          </a:xfrm>
        </p:grpSpPr>
        <p:grpSp>
          <p:nvGrpSpPr>
            <p:cNvPr id="1389" name="Google Shape;1389;g28bacac50db_0_4"/>
            <p:cNvGrpSpPr/>
            <p:nvPr/>
          </p:nvGrpSpPr>
          <p:grpSpPr>
            <a:xfrm>
              <a:off x="0" y="0"/>
              <a:ext cx="739811" cy="739811"/>
              <a:chOff x="0" y="0"/>
              <a:chExt cx="812800" cy="812800"/>
            </a:xfrm>
          </p:grpSpPr>
          <p:sp>
            <p:nvSpPr>
              <p:cNvPr id="1390" name="Google Shape;1390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1" name="Google Shape;1391;g28bacac50db_0_4"/>
              <p:cNvSpPr txBox="1"/>
              <p:nvPr/>
            </p:nvSpPr>
            <p:spPr>
              <a:xfrm>
                <a:off x="76200" y="0"/>
                <a:ext cx="660300" cy="736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241055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92" name="Google Shape;1392;g28bacac50db_0_4"/>
            <p:cNvSpPr txBox="1"/>
            <p:nvPr/>
          </p:nvSpPr>
          <p:spPr>
            <a:xfrm>
              <a:off x="113329" y="-9337"/>
              <a:ext cx="5130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176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</p:txBody>
        </p:sp>
      </p:grpSp>
      <p:cxnSp>
        <p:nvCxnSpPr>
          <p:cNvPr id="1393" name="Google Shape;1393;g28bacac50db_0_4"/>
          <p:cNvCxnSpPr/>
          <p:nvPr/>
        </p:nvCxnSpPr>
        <p:spPr>
          <a:xfrm flipH="1" rot="10800000">
            <a:off x="6403670" y="5125470"/>
            <a:ext cx="10726500" cy="336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1394" name="Google Shape;1394;g28bacac50db_0_4"/>
          <p:cNvCxnSpPr/>
          <p:nvPr/>
        </p:nvCxnSpPr>
        <p:spPr>
          <a:xfrm>
            <a:off x="11752603" y="1630362"/>
            <a:ext cx="0" cy="7028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1395" name="Google Shape;1395;g28bacac50db_0_4"/>
          <p:cNvSpPr txBox="1"/>
          <p:nvPr/>
        </p:nvSpPr>
        <p:spPr>
          <a:xfrm>
            <a:off x="1542826" y="2022030"/>
            <a:ext cx="40818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COMPETITIVE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ANALYSIS</a:t>
            </a:r>
            <a:endParaRPr/>
          </a:p>
        </p:txBody>
      </p:sp>
      <p:sp>
        <p:nvSpPr>
          <p:cNvPr id="1396" name="Google Shape;1396;g28bacac50db_0_4"/>
          <p:cNvSpPr txBox="1"/>
          <p:nvPr/>
        </p:nvSpPr>
        <p:spPr>
          <a:xfrm>
            <a:off x="2207612" y="3702148"/>
            <a:ext cx="33468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397" name="Google Shape;1397;g28bacac50db_0_4"/>
          <p:cNvSpPr txBox="1"/>
          <p:nvPr/>
        </p:nvSpPr>
        <p:spPr>
          <a:xfrm>
            <a:off x="2207612" y="4740754"/>
            <a:ext cx="33468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398" name="Google Shape;1398;g28bacac50db_0_4"/>
          <p:cNvSpPr txBox="1"/>
          <p:nvPr/>
        </p:nvSpPr>
        <p:spPr>
          <a:xfrm>
            <a:off x="2207612" y="5812225"/>
            <a:ext cx="33468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3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Lorem ipsum dolor sit amet, consectetur adipiscing elit. Sed non orci hendrerit augue interdum lacinia at egestas dolor. Vivamus elementum pulvinar tempus.</a:t>
            </a:r>
            <a:endParaRPr/>
          </a:p>
        </p:txBody>
      </p:sp>
      <p:sp>
        <p:nvSpPr>
          <p:cNvPr id="1399" name="Google Shape;1399;g28bacac50db_0_4"/>
          <p:cNvSpPr txBox="1"/>
          <p:nvPr/>
        </p:nvSpPr>
        <p:spPr>
          <a:xfrm>
            <a:off x="11965079" y="1592262"/>
            <a:ext cx="17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HIGHER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5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Criteria A</a:t>
            </a:r>
            <a:endParaRPr/>
          </a:p>
        </p:txBody>
      </p:sp>
      <p:sp>
        <p:nvSpPr>
          <p:cNvPr id="1400" name="Google Shape;1400;g28bacac50db_0_4"/>
          <p:cNvSpPr txBox="1"/>
          <p:nvPr/>
        </p:nvSpPr>
        <p:spPr>
          <a:xfrm>
            <a:off x="11965079" y="8125805"/>
            <a:ext cx="17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LOWER</a:t>
            </a:r>
            <a:endParaRPr/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Criteria A</a:t>
            </a:r>
            <a:endParaRPr/>
          </a:p>
        </p:txBody>
      </p:sp>
      <p:sp>
        <p:nvSpPr>
          <p:cNvPr id="1401" name="Google Shape;1401;g28bacac50db_0_4"/>
          <p:cNvSpPr txBox="1"/>
          <p:nvPr/>
        </p:nvSpPr>
        <p:spPr>
          <a:xfrm>
            <a:off x="15164680" y="4480841"/>
            <a:ext cx="17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HIGHER</a:t>
            </a:r>
            <a:endParaRPr/>
          </a:p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Criteria B</a:t>
            </a:r>
            <a:endParaRPr/>
          </a:p>
        </p:txBody>
      </p:sp>
      <p:sp>
        <p:nvSpPr>
          <p:cNvPr id="1402" name="Google Shape;1402;g28bacac50db_0_4"/>
          <p:cNvSpPr txBox="1"/>
          <p:nvPr/>
        </p:nvSpPr>
        <p:spPr>
          <a:xfrm>
            <a:off x="6403625" y="4480841"/>
            <a:ext cx="1781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LOWER</a:t>
            </a:r>
            <a:endParaRPr/>
          </a:p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Fredoka"/>
                <a:ea typeface="Fredoka"/>
                <a:cs typeface="Fredoka"/>
                <a:sym typeface="Fredoka"/>
              </a:rPr>
              <a:t>Criteria B</a:t>
            </a:r>
            <a:endParaRPr/>
          </a:p>
        </p:txBody>
      </p:sp>
      <p:grpSp>
        <p:nvGrpSpPr>
          <p:cNvPr id="1403" name="Google Shape;1403;g28bacac50db_0_4"/>
          <p:cNvGrpSpPr/>
          <p:nvPr/>
        </p:nvGrpSpPr>
        <p:grpSpPr>
          <a:xfrm>
            <a:off x="4308139" y="7136571"/>
            <a:ext cx="1209690" cy="1444807"/>
            <a:chOff x="0" y="0"/>
            <a:chExt cx="1612920" cy="1926409"/>
          </a:xfrm>
        </p:grpSpPr>
        <p:grpSp>
          <p:nvGrpSpPr>
            <p:cNvPr id="1404" name="Google Shape;1404;g28bacac50db_0_4"/>
            <p:cNvGrpSpPr/>
            <p:nvPr/>
          </p:nvGrpSpPr>
          <p:grpSpPr>
            <a:xfrm>
              <a:off x="0" y="313489"/>
              <a:ext cx="1612920" cy="1612920"/>
              <a:chOff x="0" y="0"/>
              <a:chExt cx="812800" cy="812800"/>
            </a:xfrm>
          </p:grpSpPr>
          <p:sp>
            <p:nvSpPr>
              <p:cNvPr id="1405" name="Google Shape;1405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6" name="Google Shape;1406;g28bacac50db_0_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07" name="Google Shape;1407;g28bacac50db_0_4"/>
            <p:cNvSpPr txBox="1"/>
            <p:nvPr/>
          </p:nvSpPr>
          <p:spPr>
            <a:xfrm>
              <a:off x="99875" y="701414"/>
              <a:ext cx="1413300" cy="8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2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89" u="none" cap="none" strike="noStrike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MY BRAND</a:t>
              </a:r>
              <a:endParaRPr/>
            </a:p>
          </p:txBody>
        </p:sp>
        <p:sp>
          <p:nvSpPr>
            <p:cNvPr id="1408" name="Google Shape;1408;g28bacac50db_0_4"/>
            <p:cNvSpPr/>
            <p:nvPr/>
          </p:nvSpPr>
          <p:spPr>
            <a:xfrm rot="896439">
              <a:off x="385614" y="138975"/>
              <a:ext cx="1126702" cy="370787"/>
            </a:xfrm>
            <a:custGeom>
              <a:rect b="b" l="l" r="r" t="t"/>
              <a:pathLst>
                <a:path extrusionOk="0" h="371246" w="1128095">
                  <a:moveTo>
                    <a:pt x="0" y="0"/>
                  </a:moveTo>
                  <a:lnTo>
                    <a:pt x="1128095" y="0"/>
                  </a:lnTo>
                  <a:lnTo>
                    <a:pt x="1128095" y="371246"/>
                  </a:lnTo>
                  <a:lnTo>
                    <a:pt x="0" y="3712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409" name="Google Shape;1409;g28bacac50db_0_4"/>
          <p:cNvGrpSpPr/>
          <p:nvPr/>
        </p:nvGrpSpPr>
        <p:grpSpPr>
          <a:xfrm>
            <a:off x="2865271" y="7136571"/>
            <a:ext cx="1209690" cy="1444807"/>
            <a:chOff x="0" y="0"/>
            <a:chExt cx="1612920" cy="1926409"/>
          </a:xfrm>
        </p:grpSpPr>
        <p:grpSp>
          <p:nvGrpSpPr>
            <p:cNvPr id="1410" name="Google Shape;1410;g28bacac50db_0_4"/>
            <p:cNvGrpSpPr/>
            <p:nvPr/>
          </p:nvGrpSpPr>
          <p:grpSpPr>
            <a:xfrm>
              <a:off x="0" y="313489"/>
              <a:ext cx="1612920" cy="1612920"/>
              <a:chOff x="0" y="0"/>
              <a:chExt cx="812800" cy="812800"/>
            </a:xfrm>
          </p:grpSpPr>
          <p:sp>
            <p:nvSpPr>
              <p:cNvPr id="1411" name="Google Shape;1411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2" name="Google Shape;1412;g28bacac50db_0_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7125" lIns="47125" spcFirstLastPara="1" rIns="47125" wrap="square" tIns="471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3" name="Google Shape;1413;g28bacac50db_0_4"/>
            <p:cNvSpPr txBox="1"/>
            <p:nvPr/>
          </p:nvSpPr>
          <p:spPr>
            <a:xfrm>
              <a:off x="99875" y="752034"/>
              <a:ext cx="14133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2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99" u="none" cap="none" strike="noStrike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BORCELLE</a:t>
              </a:r>
              <a:endParaRPr/>
            </a:p>
            <a:p>
              <a:pPr indent="0" lvl="0" marL="0" marR="0" rtl="0" algn="ctr">
                <a:lnSpc>
                  <a:spcPct val="132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99" u="none" cap="none" strike="noStrike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COMPANY</a:t>
              </a:r>
              <a:endParaRPr/>
            </a:p>
          </p:txBody>
        </p:sp>
        <p:sp>
          <p:nvSpPr>
            <p:cNvPr id="1414" name="Google Shape;1414;g28bacac50db_0_4"/>
            <p:cNvSpPr/>
            <p:nvPr/>
          </p:nvSpPr>
          <p:spPr>
            <a:xfrm rot="896439">
              <a:off x="385614" y="138975"/>
              <a:ext cx="1126702" cy="370787"/>
            </a:xfrm>
            <a:custGeom>
              <a:rect b="b" l="l" r="r" t="t"/>
              <a:pathLst>
                <a:path extrusionOk="0" h="371246" w="1128095">
                  <a:moveTo>
                    <a:pt x="0" y="0"/>
                  </a:moveTo>
                  <a:lnTo>
                    <a:pt x="1128095" y="0"/>
                  </a:lnTo>
                  <a:lnTo>
                    <a:pt x="1128095" y="371246"/>
                  </a:lnTo>
                  <a:lnTo>
                    <a:pt x="0" y="3712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415" name="Google Shape;1415;g28bacac50db_0_4"/>
          <p:cNvGrpSpPr/>
          <p:nvPr/>
        </p:nvGrpSpPr>
        <p:grpSpPr>
          <a:xfrm>
            <a:off x="1422403" y="7136571"/>
            <a:ext cx="1209690" cy="1444807"/>
            <a:chOff x="0" y="0"/>
            <a:chExt cx="1612920" cy="1926409"/>
          </a:xfrm>
        </p:grpSpPr>
        <p:grpSp>
          <p:nvGrpSpPr>
            <p:cNvPr id="1416" name="Google Shape;1416;g28bacac50db_0_4"/>
            <p:cNvGrpSpPr/>
            <p:nvPr/>
          </p:nvGrpSpPr>
          <p:grpSpPr>
            <a:xfrm>
              <a:off x="0" y="313489"/>
              <a:ext cx="1612920" cy="1612920"/>
              <a:chOff x="0" y="0"/>
              <a:chExt cx="812800" cy="812800"/>
            </a:xfrm>
          </p:grpSpPr>
          <p:sp>
            <p:nvSpPr>
              <p:cNvPr id="1417" name="Google Shape;1417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8" name="Google Shape;1418;g28bacac50db_0_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19" name="Google Shape;1419;g28bacac50db_0_4"/>
            <p:cNvSpPr txBox="1"/>
            <p:nvPr/>
          </p:nvSpPr>
          <p:spPr>
            <a:xfrm>
              <a:off x="99875" y="701414"/>
              <a:ext cx="14133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2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99" u="none" cap="none" strike="noStrike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LARANA</a:t>
              </a:r>
              <a:endParaRPr/>
            </a:p>
            <a:p>
              <a:pPr indent="0" lvl="0" marL="0" marR="0" rtl="0" algn="ctr">
                <a:lnSpc>
                  <a:spcPct val="132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99" u="none" cap="none" strike="noStrike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COMPANY</a:t>
              </a:r>
              <a:endParaRPr/>
            </a:p>
          </p:txBody>
        </p:sp>
        <p:sp>
          <p:nvSpPr>
            <p:cNvPr id="1420" name="Google Shape;1420;g28bacac50db_0_4"/>
            <p:cNvSpPr/>
            <p:nvPr/>
          </p:nvSpPr>
          <p:spPr>
            <a:xfrm rot="896439">
              <a:off x="385614" y="138975"/>
              <a:ext cx="1126702" cy="370787"/>
            </a:xfrm>
            <a:custGeom>
              <a:rect b="b" l="l" r="r" t="t"/>
              <a:pathLst>
                <a:path extrusionOk="0" h="371246" w="1128095">
                  <a:moveTo>
                    <a:pt x="0" y="0"/>
                  </a:moveTo>
                  <a:lnTo>
                    <a:pt x="1128095" y="0"/>
                  </a:lnTo>
                  <a:lnTo>
                    <a:pt x="1128095" y="371246"/>
                  </a:lnTo>
                  <a:lnTo>
                    <a:pt x="0" y="3712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421" name="Google Shape;1421;g28bacac50db_0_4"/>
          <p:cNvGrpSpPr/>
          <p:nvPr/>
        </p:nvGrpSpPr>
        <p:grpSpPr>
          <a:xfrm>
            <a:off x="1212313" y="1281139"/>
            <a:ext cx="661004" cy="183794"/>
            <a:chOff x="0" y="0"/>
            <a:chExt cx="881339" cy="245059"/>
          </a:xfrm>
        </p:grpSpPr>
        <p:grpSp>
          <p:nvGrpSpPr>
            <p:cNvPr id="1422" name="Google Shape;1422;g28bacac50db_0_4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1423" name="Google Shape;1423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4" name="Google Shape;1424;g28bacac50db_0_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5" name="Google Shape;1425;g28bacac50db_0_4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1426" name="Google Shape;1426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7" name="Google Shape;1427;g28bacac50db_0_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428" name="Google Shape;1428;g28bacac50db_0_4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1429" name="Google Shape;1429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0" name="Google Shape;1430;g28bacac50db_0_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31" name="Google Shape;1431;g28bacac50db_0_4"/>
          <p:cNvSpPr/>
          <p:nvPr/>
        </p:nvSpPr>
        <p:spPr>
          <a:xfrm>
            <a:off x="-351609" y="-31892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32" name="Google Shape;1432;g28bacac50db_0_4"/>
          <p:cNvSpPr/>
          <p:nvPr/>
        </p:nvSpPr>
        <p:spPr>
          <a:xfrm>
            <a:off x="16602216" y="865920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433" name="Google Shape;1433;g28bacac50db_0_4"/>
          <p:cNvGrpSpPr/>
          <p:nvPr/>
        </p:nvGrpSpPr>
        <p:grpSpPr>
          <a:xfrm>
            <a:off x="12855774" y="2906087"/>
            <a:ext cx="1209690" cy="1444807"/>
            <a:chOff x="0" y="0"/>
            <a:chExt cx="1612920" cy="1926409"/>
          </a:xfrm>
        </p:grpSpPr>
        <p:grpSp>
          <p:nvGrpSpPr>
            <p:cNvPr id="1434" name="Google Shape;1434;g28bacac50db_0_4"/>
            <p:cNvGrpSpPr/>
            <p:nvPr/>
          </p:nvGrpSpPr>
          <p:grpSpPr>
            <a:xfrm>
              <a:off x="0" y="313489"/>
              <a:ext cx="1612920" cy="1612920"/>
              <a:chOff x="0" y="0"/>
              <a:chExt cx="812800" cy="812800"/>
            </a:xfrm>
          </p:grpSpPr>
          <p:sp>
            <p:nvSpPr>
              <p:cNvPr id="1435" name="Google Shape;1435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17C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6" name="Google Shape;1436;g28bacac50db_0_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37" name="Google Shape;1437;g28bacac50db_0_4"/>
            <p:cNvSpPr txBox="1"/>
            <p:nvPr/>
          </p:nvSpPr>
          <p:spPr>
            <a:xfrm>
              <a:off x="99875" y="701414"/>
              <a:ext cx="1413300" cy="80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203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689" u="none" cap="none" strike="noStrike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MY BRAND</a:t>
              </a:r>
              <a:endParaRPr/>
            </a:p>
          </p:txBody>
        </p:sp>
        <p:sp>
          <p:nvSpPr>
            <p:cNvPr id="1438" name="Google Shape;1438;g28bacac50db_0_4"/>
            <p:cNvSpPr/>
            <p:nvPr/>
          </p:nvSpPr>
          <p:spPr>
            <a:xfrm rot="896439">
              <a:off x="385614" y="138975"/>
              <a:ext cx="1126702" cy="370787"/>
            </a:xfrm>
            <a:custGeom>
              <a:rect b="b" l="l" r="r" t="t"/>
              <a:pathLst>
                <a:path extrusionOk="0" h="371246" w="1128095">
                  <a:moveTo>
                    <a:pt x="0" y="0"/>
                  </a:moveTo>
                  <a:lnTo>
                    <a:pt x="1128095" y="0"/>
                  </a:lnTo>
                  <a:lnTo>
                    <a:pt x="1128095" y="371246"/>
                  </a:lnTo>
                  <a:lnTo>
                    <a:pt x="0" y="3712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439" name="Google Shape;1439;g28bacac50db_0_4"/>
          <p:cNvGrpSpPr/>
          <p:nvPr/>
        </p:nvGrpSpPr>
        <p:grpSpPr>
          <a:xfrm>
            <a:off x="7934304" y="5814100"/>
            <a:ext cx="1209690" cy="1444807"/>
            <a:chOff x="0" y="0"/>
            <a:chExt cx="1612920" cy="1926409"/>
          </a:xfrm>
        </p:grpSpPr>
        <p:grpSp>
          <p:nvGrpSpPr>
            <p:cNvPr id="1440" name="Google Shape;1440;g28bacac50db_0_4"/>
            <p:cNvGrpSpPr/>
            <p:nvPr/>
          </p:nvGrpSpPr>
          <p:grpSpPr>
            <a:xfrm>
              <a:off x="0" y="313489"/>
              <a:ext cx="1612920" cy="1612920"/>
              <a:chOff x="0" y="0"/>
              <a:chExt cx="812800" cy="812800"/>
            </a:xfrm>
          </p:grpSpPr>
          <p:sp>
            <p:nvSpPr>
              <p:cNvPr id="1441" name="Google Shape;1441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2" name="Google Shape;1442;g28bacac50db_0_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47125" lIns="47125" spcFirstLastPara="1" rIns="47125" wrap="square" tIns="47125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3" name="Google Shape;1443;g28bacac50db_0_4"/>
            <p:cNvSpPr txBox="1"/>
            <p:nvPr/>
          </p:nvSpPr>
          <p:spPr>
            <a:xfrm>
              <a:off x="99875" y="752034"/>
              <a:ext cx="14133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2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99" u="none" cap="none" strike="noStrike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BORCELLE</a:t>
              </a:r>
              <a:endParaRPr/>
            </a:p>
            <a:p>
              <a:pPr indent="0" lvl="0" marL="0" marR="0" rtl="0" algn="ctr">
                <a:lnSpc>
                  <a:spcPct val="132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99" u="none" cap="none" strike="noStrike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COMPANY</a:t>
              </a:r>
              <a:endParaRPr/>
            </a:p>
          </p:txBody>
        </p:sp>
        <p:sp>
          <p:nvSpPr>
            <p:cNvPr id="1444" name="Google Shape;1444;g28bacac50db_0_4"/>
            <p:cNvSpPr/>
            <p:nvPr/>
          </p:nvSpPr>
          <p:spPr>
            <a:xfrm rot="896439">
              <a:off x="385614" y="138975"/>
              <a:ext cx="1126702" cy="370787"/>
            </a:xfrm>
            <a:custGeom>
              <a:rect b="b" l="l" r="r" t="t"/>
              <a:pathLst>
                <a:path extrusionOk="0" h="371246" w="1128095">
                  <a:moveTo>
                    <a:pt x="0" y="0"/>
                  </a:moveTo>
                  <a:lnTo>
                    <a:pt x="1128095" y="0"/>
                  </a:lnTo>
                  <a:lnTo>
                    <a:pt x="1128095" y="371246"/>
                  </a:lnTo>
                  <a:lnTo>
                    <a:pt x="0" y="3712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445" name="Google Shape;1445;g28bacac50db_0_4"/>
          <p:cNvGrpSpPr/>
          <p:nvPr/>
        </p:nvGrpSpPr>
        <p:grpSpPr>
          <a:xfrm>
            <a:off x="14559832" y="6264360"/>
            <a:ext cx="1209690" cy="1444807"/>
            <a:chOff x="0" y="0"/>
            <a:chExt cx="1612920" cy="1926409"/>
          </a:xfrm>
        </p:grpSpPr>
        <p:grpSp>
          <p:nvGrpSpPr>
            <p:cNvPr id="1446" name="Google Shape;1446;g28bacac50db_0_4"/>
            <p:cNvGrpSpPr/>
            <p:nvPr/>
          </p:nvGrpSpPr>
          <p:grpSpPr>
            <a:xfrm>
              <a:off x="0" y="313489"/>
              <a:ext cx="1612920" cy="1612920"/>
              <a:chOff x="0" y="0"/>
              <a:chExt cx="812800" cy="812800"/>
            </a:xfrm>
          </p:grpSpPr>
          <p:sp>
            <p:nvSpPr>
              <p:cNvPr id="1447" name="Google Shape;1447;g28bacac50db_0_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8" name="Google Shape;1448;g28bacac50db_0_4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49" name="Google Shape;1449;g28bacac50db_0_4"/>
            <p:cNvSpPr txBox="1"/>
            <p:nvPr/>
          </p:nvSpPr>
          <p:spPr>
            <a:xfrm>
              <a:off x="99875" y="701414"/>
              <a:ext cx="1413300" cy="76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2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99" u="none" cap="none" strike="noStrike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LARANA</a:t>
              </a:r>
              <a:endParaRPr/>
            </a:p>
            <a:p>
              <a:pPr indent="0" lvl="0" marL="0" marR="0" rtl="0" algn="ctr">
                <a:lnSpc>
                  <a:spcPct val="13202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1599" u="none" cap="none" strike="noStrike">
                  <a:solidFill>
                    <a:srgbClr val="FFFFFF"/>
                  </a:solidFill>
                  <a:latin typeface="Fredoka"/>
                  <a:ea typeface="Fredoka"/>
                  <a:cs typeface="Fredoka"/>
                  <a:sym typeface="Fredoka"/>
                </a:rPr>
                <a:t>COMPANY</a:t>
              </a:r>
              <a:endParaRPr/>
            </a:p>
          </p:txBody>
        </p:sp>
        <p:sp>
          <p:nvSpPr>
            <p:cNvPr id="1450" name="Google Shape;1450;g28bacac50db_0_4"/>
            <p:cNvSpPr/>
            <p:nvPr/>
          </p:nvSpPr>
          <p:spPr>
            <a:xfrm rot="896439">
              <a:off x="385614" y="138975"/>
              <a:ext cx="1126702" cy="370787"/>
            </a:xfrm>
            <a:custGeom>
              <a:rect b="b" l="l" r="r" t="t"/>
              <a:pathLst>
                <a:path extrusionOk="0" h="371246" w="1128095">
                  <a:moveTo>
                    <a:pt x="0" y="0"/>
                  </a:moveTo>
                  <a:lnTo>
                    <a:pt x="1128095" y="0"/>
                  </a:lnTo>
                  <a:lnTo>
                    <a:pt x="1128095" y="371246"/>
                  </a:lnTo>
                  <a:lnTo>
                    <a:pt x="0" y="371246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E6BFE1"/>
        </a:solidFill>
      </p:bgPr>
    </p:bg>
    <p:spTree>
      <p:nvGrpSpPr>
        <p:cNvPr id="1454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235" name="Google Shape;235;p5"/>
          <p:cNvGrpSpPr/>
          <p:nvPr/>
        </p:nvGrpSpPr>
        <p:grpSpPr>
          <a:xfrm>
            <a:off x="10089464" y="2946915"/>
            <a:ext cx="4280953" cy="6311323"/>
            <a:chOff x="0" y="0"/>
            <a:chExt cx="6213285" cy="9160121"/>
          </a:xfrm>
        </p:grpSpPr>
        <p:sp>
          <p:nvSpPr>
            <p:cNvPr id="236" name="Google Shape;236;p5"/>
            <p:cNvSpPr/>
            <p:nvPr/>
          </p:nvSpPr>
          <p:spPr>
            <a:xfrm>
              <a:off x="31750" y="31750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0" y="0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5"/>
          <p:cNvGrpSpPr/>
          <p:nvPr/>
        </p:nvGrpSpPr>
        <p:grpSpPr>
          <a:xfrm>
            <a:off x="4117397" y="2946915"/>
            <a:ext cx="4280953" cy="6311323"/>
            <a:chOff x="0" y="0"/>
            <a:chExt cx="6213285" cy="9160121"/>
          </a:xfrm>
        </p:grpSpPr>
        <p:sp>
          <p:nvSpPr>
            <p:cNvPr id="239" name="Google Shape;239;p5"/>
            <p:cNvSpPr/>
            <p:nvPr/>
          </p:nvSpPr>
          <p:spPr>
            <a:xfrm>
              <a:off x="31750" y="31750"/>
              <a:ext cx="6149785" cy="9096621"/>
            </a:xfrm>
            <a:custGeom>
              <a:rect b="b" l="l" r="r" t="t"/>
              <a:pathLst>
                <a:path extrusionOk="0" h="9096621" w="6149785">
                  <a:moveTo>
                    <a:pt x="6057075" y="9096621"/>
                  </a:moveTo>
                  <a:lnTo>
                    <a:pt x="92710" y="9096621"/>
                  </a:lnTo>
                  <a:cubicBezTo>
                    <a:pt x="41910" y="9096621"/>
                    <a:pt x="0" y="9054712"/>
                    <a:pt x="0" y="9003912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6055805" y="0"/>
                  </a:lnTo>
                  <a:cubicBezTo>
                    <a:pt x="6106605" y="0"/>
                    <a:pt x="6148515" y="41910"/>
                    <a:pt x="6148515" y="92710"/>
                  </a:cubicBezTo>
                  <a:lnTo>
                    <a:pt x="6148515" y="9002642"/>
                  </a:lnTo>
                  <a:cubicBezTo>
                    <a:pt x="6149785" y="9054712"/>
                    <a:pt x="6107875" y="9096621"/>
                    <a:pt x="6057075" y="90966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0" y="0"/>
              <a:ext cx="6213285" cy="9160121"/>
            </a:xfrm>
            <a:custGeom>
              <a:rect b="b" l="l" r="r" t="t"/>
              <a:pathLst>
                <a:path extrusionOk="0" h="9160121" w="6213285">
                  <a:moveTo>
                    <a:pt x="6088825" y="59690"/>
                  </a:moveTo>
                  <a:cubicBezTo>
                    <a:pt x="6124385" y="59690"/>
                    <a:pt x="6153595" y="88900"/>
                    <a:pt x="6153595" y="124460"/>
                  </a:cubicBezTo>
                  <a:lnTo>
                    <a:pt x="6153595" y="9035662"/>
                  </a:lnTo>
                  <a:cubicBezTo>
                    <a:pt x="6153595" y="9071221"/>
                    <a:pt x="6124385" y="9100431"/>
                    <a:pt x="6088825" y="9100431"/>
                  </a:cubicBezTo>
                  <a:lnTo>
                    <a:pt x="124460" y="9100431"/>
                  </a:lnTo>
                  <a:cubicBezTo>
                    <a:pt x="88900" y="9100431"/>
                    <a:pt x="59690" y="9071221"/>
                    <a:pt x="59690" y="9035662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6088825" y="59690"/>
                  </a:lnTo>
                  <a:moveTo>
                    <a:pt x="6088825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9035662"/>
                  </a:lnTo>
                  <a:cubicBezTo>
                    <a:pt x="0" y="9104242"/>
                    <a:pt x="55880" y="9160121"/>
                    <a:pt x="124460" y="9160121"/>
                  </a:cubicBezTo>
                  <a:lnTo>
                    <a:pt x="6088825" y="9160121"/>
                  </a:lnTo>
                  <a:cubicBezTo>
                    <a:pt x="6157405" y="9160121"/>
                    <a:pt x="6213285" y="9104242"/>
                    <a:pt x="6213285" y="9035662"/>
                  </a:cubicBezTo>
                  <a:lnTo>
                    <a:pt x="6213285" y="124460"/>
                  </a:lnTo>
                  <a:cubicBezTo>
                    <a:pt x="6213285" y="55880"/>
                    <a:pt x="6157405" y="0"/>
                    <a:pt x="6088825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41" name="Google Shape;241;p5"/>
          <p:cNvCxnSpPr/>
          <p:nvPr/>
        </p:nvCxnSpPr>
        <p:spPr>
          <a:xfrm>
            <a:off x="4117397" y="3598536"/>
            <a:ext cx="4281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2" name="Google Shape;242;p5"/>
          <p:cNvCxnSpPr/>
          <p:nvPr/>
        </p:nvCxnSpPr>
        <p:spPr>
          <a:xfrm>
            <a:off x="10089464" y="3598536"/>
            <a:ext cx="42810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43" name="Google Shape;243;p5"/>
          <p:cNvGrpSpPr/>
          <p:nvPr/>
        </p:nvGrpSpPr>
        <p:grpSpPr>
          <a:xfrm>
            <a:off x="2469747" y="1087056"/>
            <a:ext cx="13375302" cy="1716893"/>
            <a:chOff x="0" y="0"/>
            <a:chExt cx="21126681" cy="2711883"/>
          </a:xfrm>
        </p:grpSpPr>
        <p:sp>
          <p:nvSpPr>
            <p:cNvPr id="244" name="Google Shape;244;p5"/>
            <p:cNvSpPr/>
            <p:nvPr/>
          </p:nvSpPr>
          <p:spPr>
            <a:xfrm>
              <a:off x="31750" y="31750"/>
              <a:ext cx="21063181" cy="2648383"/>
            </a:xfrm>
            <a:custGeom>
              <a:rect b="b" l="l" r="r" t="t"/>
              <a:pathLst>
                <a:path extrusionOk="0" h="2648383" w="21063181">
                  <a:moveTo>
                    <a:pt x="20970470" y="2648383"/>
                  </a:moveTo>
                  <a:lnTo>
                    <a:pt x="92710" y="2648383"/>
                  </a:lnTo>
                  <a:cubicBezTo>
                    <a:pt x="41910" y="2648383"/>
                    <a:pt x="0" y="2606473"/>
                    <a:pt x="0" y="2555673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69201" y="0"/>
                  </a:lnTo>
                  <a:cubicBezTo>
                    <a:pt x="21020001" y="0"/>
                    <a:pt x="21061911" y="41910"/>
                    <a:pt x="21061911" y="92710"/>
                  </a:cubicBezTo>
                  <a:lnTo>
                    <a:pt x="21061911" y="2554403"/>
                  </a:lnTo>
                  <a:cubicBezTo>
                    <a:pt x="21063181" y="2606473"/>
                    <a:pt x="21021270" y="2648383"/>
                    <a:pt x="20970470" y="26483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0" y="0"/>
              <a:ext cx="21126681" cy="2711883"/>
            </a:xfrm>
            <a:custGeom>
              <a:rect b="b" l="l" r="r" t="t"/>
              <a:pathLst>
                <a:path extrusionOk="0" h="2711883" w="21126681">
                  <a:moveTo>
                    <a:pt x="21002220" y="59690"/>
                  </a:moveTo>
                  <a:cubicBezTo>
                    <a:pt x="21037781" y="59690"/>
                    <a:pt x="21066990" y="88900"/>
                    <a:pt x="21066990" y="124460"/>
                  </a:cubicBezTo>
                  <a:lnTo>
                    <a:pt x="21066990" y="2587423"/>
                  </a:lnTo>
                  <a:cubicBezTo>
                    <a:pt x="21066990" y="2622983"/>
                    <a:pt x="21037781" y="2652193"/>
                    <a:pt x="21002220" y="2652193"/>
                  </a:cubicBezTo>
                  <a:lnTo>
                    <a:pt x="124460" y="2652193"/>
                  </a:lnTo>
                  <a:cubicBezTo>
                    <a:pt x="88900" y="2652193"/>
                    <a:pt x="59690" y="2622983"/>
                    <a:pt x="59690" y="2587423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1002220" y="59690"/>
                  </a:lnTo>
                  <a:moveTo>
                    <a:pt x="21002220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2587423"/>
                  </a:lnTo>
                  <a:cubicBezTo>
                    <a:pt x="0" y="2656003"/>
                    <a:pt x="55880" y="2711883"/>
                    <a:pt x="124460" y="2711883"/>
                  </a:cubicBezTo>
                  <a:lnTo>
                    <a:pt x="21002220" y="2711883"/>
                  </a:lnTo>
                  <a:cubicBezTo>
                    <a:pt x="21070801" y="2711883"/>
                    <a:pt x="21126681" y="2656003"/>
                    <a:pt x="21126681" y="2587423"/>
                  </a:cubicBezTo>
                  <a:lnTo>
                    <a:pt x="21126681" y="124460"/>
                  </a:lnTo>
                  <a:cubicBezTo>
                    <a:pt x="21126681" y="55880"/>
                    <a:pt x="21070801" y="0"/>
                    <a:pt x="21002220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6" name="Google Shape;246;p5"/>
          <p:cNvGrpSpPr/>
          <p:nvPr/>
        </p:nvGrpSpPr>
        <p:grpSpPr>
          <a:xfrm>
            <a:off x="2791989" y="1418804"/>
            <a:ext cx="1022719" cy="284397"/>
            <a:chOff x="0" y="0"/>
            <a:chExt cx="1363626" cy="379195"/>
          </a:xfrm>
        </p:grpSpPr>
        <p:grpSp>
          <p:nvGrpSpPr>
            <p:cNvPr id="247" name="Google Shape;247;p5"/>
            <p:cNvGrpSpPr/>
            <p:nvPr/>
          </p:nvGrpSpPr>
          <p:grpSpPr>
            <a:xfrm>
              <a:off x="0" y="0"/>
              <a:ext cx="379195" cy="379195"/>
              <a:chOff x="0" y="0"/>
              <a:chExt cx="812800" cy="8128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0" name="Google Shape;250;p5"/>
            <p:cNvGrpSpPr/>
            <p:nvPr/>
          </p:nvGrpSpPr>
          <p:grpSpPr>
            <a:xfrm>
              <a:off x="492679" y="0"/>
              <a:ext cx="379195" cy="379195"/>
              <a:chOff x="0" y="0"/>
              <a:chExt cx="812800" cy="812800"/>
            </a:xfrm>
          </p:grpSpPr>
          <p:sp>
            <p:nvSpPr>
              <p:cNvPr id="251" name="Google Shape;25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Google Shape;253;p5"/>
            <p:cNvGrpSpPr/>
            <p:nvPr/>
          </p:nvGrpSpPr>
          <p:grpSpPr>
            <a:xfrm>
              <a:off x="984431" y="0"/>
              <a:ext cx="379195" cy="379195"/>
              <a:chOff x="0" y="0"/>
              <a:chExt cx="812800" cy="812800"/>
            </a:xfrm>
          </p:grpSpPr>
          <p:sp>
            <p:nvSpPr>
              <p:cNvPr id="254" name="Google Shape;25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22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56" name="Google Shape;256;p5"/>
          <p:cNvGrpSpPr/>
          <p:nvPr/>
        </p:nvGrpSpPr>
        <p:grpSpPr>
          <a:xfrm>
            <a:off x="7260300" y="3205422"/>
            <a:ext cx="819386" cy="227854"/>
            <a:chOff x="0" y="0"/>
            <a:chExt cx="1092515" cy="303805"/>
          </a:xfrm>
        </p:grpSpPr>
        <p:grpSp>
          <p:nvGrpSpPr>
            <p:cNvPr id="257" name="Google Shape;257;p5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258" name="Google Shape;258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0" name="Google Shape;260;p5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261" name="Google Shape;26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63" name="Google Shape;263;p5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264" name="Google Shape;26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66" name="Google Shape;266;p5"/>
          <p:cNvGrpSpPr/>
          <p:nvPr/>
        </p:nvGrpSpPr>
        <p:grpSpPr>
          <a:xfrm>
            <a:off x="13232369" y="3205422"/>
            <a:ext cx="819386" cy="227854"/>
            <a:chOff x="0" y="0"/>
            <a:chExt cx="1092515" cy="303805"/>
          </a:xfrm>
        </p:grpSpPr>
        <p:grpSp>
          <p:nvGrpSpPr>
            <p:cNvPr id="267" name="Google Shape;267;p5"/>
            <p:cNvGrpSpPr/>
            <p:nvPr/>
          </p:nvGrpSpPr>
          <p:grpSpPr>
            <a:xfrm>
              <a:off x="0" y="0"/>
              <a:ext cx="303805" cy="303805"/>
              <a:chOff x="0" y="0"/>
              <a:chExt cx="812800" cy="812800"/>
            </a:xfrm>
          </p:grpSpPr>
          <p:sp>
            <p:nvSpPr>
              <p:cNvPr id="268" name="Google Shape;268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0" name="Google Shape;270;p5"/>
            <p:cNvGrpSpPr/>
            <p:nvPr/>
          </p:nvGrpSpPr>
          <p:grpSpPr>
            <a:xfrm>
              <a:off x="394726" y="0"/>
              <a:ext cx="303805" cy="303805"/>
              <a:chOff x="0" y="0"/>
              <a:chExt cx="812800" cy="812800"/>
            </a:xfrm>
          </p:grpSpPr>
          <p:sp>
            <p:nvSpPr>
              <p:cNvPr id="271" name="Google Shape;271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73" name="Google Shape;273;p5"/>
            <p:cNvGrpSpPr/>
            <p:nvPr/>
          </p:nvGrpSpPr>
          <p:grpSpPr>
            <a:xfrm>
              <a:off x="788710" y="0"/>
              <a:ext cx="303805" cy="303805"/>
              <a:chOff x="0" y="0"/>
              <a:chExt cx="812800" cy="812800"/>
            </a:xfrm>
          </p:grpSpPr>
          <p:sp>
            <p:nvSpPr>
              <p:cNvPr id="274" name="Google Shape;274;p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5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76" name="Google Shape;276;p5"/>
          <p:cNvSpPr/>
          <p:nvPr/>
        </p:nvSpPr>
        <p:spPr>
          <a:xfrm rot="4309745">
            <a:off x="831499" y="7968736"/>
            <a:ext cx="2047056" cy="1688875"/>
          </a:xfrm>
          <a:custGeom>
            <a:rect b="b" l="l" r="r" t="t"/>
            <a:pathLst>
              <a:path extrusionOk="0" h="2030667" w="2386467">
                <a:moveTo>
                  <a:pt x="0" y="0"/>
                </a:moveTo>
                <a:lnTo>
                  <a:pt x="2386468" y="0"/>
                </a:lnTo>
                <a:lnTo>
                  <a:pt x="2386468" y="2030667"/>
                </a:lnTo>
                <a:lnTo>
                  <a:pt x="0" y="20306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7" name="Google Shape;277;p5"/>
          <p:cNvSpPr/>
          <p:nvPr/>
        </p:nvSpPr>
        <p:spPr>
          <a:xfrm>
            <a:off x="16061526" y="903574"/>
            <a:ext cx="1971620" cy="2147309"/>
          </a:xfrm>
          <a:custGeom>
            <a:rect b="b" l="l" r="r" t="t"/>
            <a:pathLst>
              <a:path extrusionOk="0" h="2634735" w="2419166">
                <a:moveTo>
                  <a:pt x="0" y="0"/>
                </a:moveTo>
                <a:lnTo>
                  <a:pt x="2419165" y="0"/>
                </a:lnTo>
                <a:lnTo>
                  <a:pt x="2419165" y="2634735"/>
                </a:lnTo>
                <a:lnTo>
                  <a:pt x="0" y="26347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8" name="Google Shape;278;p5"/>
          <p:cNvSpPr txBox="1"/>
          <p:nvPr/>
        </p:nvSpPr>
        <p:spPr>
          <a:xfrm>
            <a:off x="4491103" y="7749094"/>
            <a:ext cx="3588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53">
                <a:latin typeface="Asap Condensed"/>
                <a:ea typeface="Asap Condensed"/>
                <a:cs typeface="Asap Condensed"/>
                <a:sym typeface="Asap Condensed"/>
              </a:rPr>
              <a:t>Yas</a:t>
            </a:r>
            <a:endParaRPr/>
          </a:p>
        </p:txBody>
      </p:sp>
      <p:sp>
        <p:nvSpPr>
          <p:cNvPr id="279" name="Google Shape;279;p5"/>
          <p:cNvSpPr txBox="1"/>
          <p:nvPr/>
        </p:nvSpPr>
        <p:spPr>
          <a:xfrm>
            <a:off x="10435672" y="7749094"/>
            <a:ext cx="35886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53">
                <a:latin typeface="Asap Condensed"/>
                <a:ea typeface="Asap Condensed"/>
                <a:cs typeface="Asap Condensed"/>
                <a:sym typeface="Asap Condensed"/>
              </a:rPr>
              <a:t>Arjun</a:t>
            </a:r>
            <a:endParaRPr/>
          </a:p>
        </p:txBody>
      </p:sp>
      <p:sp>
        <p:nvSpPr>
          <p:cNvPr id="280" name="Google Shape;280;p5"/>
          <p:cNvSpPr txBox="1"/>
          <p:nvPr/>
        </p:nvSpPr>
        <p:spPr>
          <a:xfrm>
            <a:off x="3423038" y="1400025"/>
            <a:ext cx="114687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500">
                <a:latin typeface="Fredoka"/>
                <a:ea typeface="Fredoka"/>
                <a:cs typeface="Fredoka"/>
                <a:sym typeface="Fredoka"/>
              </a:rPr>
              <a:t>Additional Needfinding</a:t>
            </a:r>
            <a:endParaRPr sz="7500"/>
          </a:p>
        </p:txBody>
      </p:sp>
      <p:sp>
        <p:nvSpPr>
          <p:cNvPr id="281" name="Google Shape;281;p5"/>
          <p:cNvSpPr txBox="1"/>
          <p:nvPr/>
        </p:nvSpPr>
        <p:spPr>
          <a:xfrm>
            <a:off x="4491103" y="8281990"/>
            <a:ext cx="358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High school student, 17</a:t>
            </a:r>
            <a:endParaRPr sz="2500"/>
          </a:p>
        </p:txBody>
      </p:sp>
      <p:sp>
        <p:nvSpPr>
          <p:cNvPr id="282" name="Google Shape;282;p5"/>
          <p:cNvSpPr txBox="1"/>
          <p:nvPr/>
        </p:nvSpPr>
        <p:spPr>
          <a:xfrm>
            <a:off x="10435672" y="8281990"/>
            <a:ext cx="3588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Consultant, 31</a:t>
            </a:r>
            <a:endParaRPr sz="2500"/>
          </a:p>
        </p:txBody>
      </p:sp>
      <p:pic>
        <p:nvPicPr>
          <p:cNvPr id="283" name="Google Shape;283;p5"/>
          <p:cNvPicPr preferRelativeResize="0"/>
          <p:nvPr/>
        </p:nvPicPr>
        <p:blipFill rotWithShape="1">
          <a:blip r:embed="rId6">
            <a:alphaModFix/>
          </a:blip>
          <a:srcRect b="15844" l="2372" r="0" t="8882"/>
          <a:stretch/>
        </p:blipFill>
        <p:spPr>
          <a:xfrm>
            <a:off x="4506175" y="4063350"/>
            <a:ext cx="3503400" cy="3588900"/>
          </a:xfrm>
          <a:prstGeom prst="roundRect">
            <a:avLst>
              <a:gd fmla="val 13307" name="adj"/>
            </a:avLst>
          </a:prstGeom>
          <a:noFill/>
          <a:ln cap="flat" cmpd="sng" w="76200">
            <a:solidFill>
              <a:srgbClr val="F8C64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84" name="Google Shape;284;p5"/>
          <p:cNvPicPr preferRelativeResize="0"/>
          <p:nvPr/>
        </p:nvPicPr>
        <p:blipFill rotWithShape="1">
          <a:blip r:embed="rId7">
            <a:alphaModFix/>
          </a:blip>
          <a:srcRect b="0" l="2388" r="20307" t="0"/>
          <a:stretch/>
        </p:blipFill>
        <p:spPr>
          <a:xfrm>
            <a:off x="10478275" y="4063200"/>
            <a:ext cx="3503400" cy="3588900"/>
          </a:xfrm>
          <a:prstGeom prst="roundRect">
            <a:avLst>
              <a:gd fmla="val 9656" name="adj"/>
            </a:avLst>
          </a:prstGeom>
          <a:noFill/>
          <a:ln cap="flat" cmpd="sng" w="76200">
            <a:solidFill>
              <a:srgbClr val="BE50A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290" name="Google Shape;290;p9"/>
          <p:cNvGrpSpPr/>
          <p:nvPr/>
        </p:nvGrpSpPr>
        <p:grpSpPr>
          <a:xfrm>
            <a:off x="960258" y="1028700"/>
            <a:ext cx="5721948" cy="8229599"/>
            <a:chOff x="0" y="0"/>
            <a:chExt cx="7432703" cy="10690096"/>
          </a:xfrm>
        </p:grpSpPr>
        <p:sp>
          <p:nvSpPr>
            <p:cNvPr id="291" name="Google Shape;291;p9"/>
            <p:cNvSpPr/>
            <p:nvPr/>
          </p:nvSpPr>
          <p:spPr>
            <a:xfrm>
              <a:off x="31750" y="31750"/>
              <a:ext cx="7369203" cy="10626596"/>
            </a:xfrm>
            <a:custGeom>
              <a:rect b="b" l="l" r="r" t="t"/>
              <a:pathLst>
                <a:path extrusionOk="0" h="10626596" w="7369203">
                  <a:moveTo>
                    <a:pt x="7276493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75223" y="0"/>
                  </a:lnTo>
                  <a:cubicBezTo>
                    <a:pt x="7326023" y="0"/>
                    <a:pt x="7367933" y="41910"/>
                    <a:pt x="7367933" y="92710"/>
                  </a:cubicBezTo>
                  <a:lnTo>
                    <a:pt x="7367933" y="10532617"/>
                  </a:lnTo>
                  <a:cubicBezTo>
                    <a:pt x="7369203" y="10584686"/>
                    <a:pt x="7327293" y="10626596"/>
                    <a:pt x="7276493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0" y="0"/>
              <a:ext cx="7432703" cy="10690096"/>
            </a:xfrm>
            <a:custGeom>
              <a:rect b="b" l="l" r="r" t="t"/>
              <a:pathLst>
                <a:path extrusionOk="0" h="10690096" w="7432703">
                  <a:moveTo>
                    <a:pt x="7308243" y="59690"/>
                  </a:moveTo>
                  <a:cubicBezTo>
                    <a:pt x="7343803" y="59690"/>
                    <a:pt x="7373013" y="88900"/>
                    <a:pt x="7373013" y="124460"/>
                  </a:cubicBezTo>
                  <a:lnTo>
                    <a:pt x="7373013" y="10565636"/>
                  </a:lnTo>
                  <a:cubicBezTo>
                    <a:pt x="7373013" y="10601196"/>
                    <a:pt x="7343803" y="10630406"/>
                    <a:pt x="7308243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08243" y="59690"/>
                  </a:lnTo>
                  <a:moveTo>
                    <a:pt x="730824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7308243" y="10690096"/>
                  </a:lnTo>
                  <a:cubicBezTo>
                    <a:pt x="7376823" y="10690096"/>
                    <a:pt x="7432703" y="10634217"/>
                    <a:pt x="7432703" y="10565636"/>
                  </a:cubicBezTo>
                  <a:lnTo>
                    <a:pt x="7432703" y="124460"/>
                  </a:lnTo>
                  <a:cubicBezTo>
                    <a:pt x="7432703" y="55880"/>
                    <a:pt x="7376823" y="0"/>
                    <a:pt x="730824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93" name="Google Shape;293;p9"/>
          <p:cNvCxnSpPr/>
          <p:nvPr/>
        </p:nvCxnSpPr>
        <p:spPr>
          <a:xfrm flipH="1" rot="10800000">
            <a:off x="960372" y="1630362"/>
            <a:ext cx="5721833" cy="38562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94" name="Google Shape;294;p9"/>
          <p:cNvGrpSpPr/>
          <p:nvPr/>
        </p:nvGrpSpPr>
        <p:grpSpPr>
          <a:xfrm>
            <a:off x="6828838" y="1028700"/>
            <a:ext cx="10498909" cy="8229600"/>
            <a:chOff x="0" y="0"/>
            <a:chExt cx="14302208" cy="11210827"/>
          </a:xfrm>
        </p:grpSpPr>
        <p:sp>
          <p:nvSpPr>
            <p:cNvPr id="295" name="Google Shape;295;p9"/>
            <p:cNvSpPr/>
            <p:nvPr/>
          </p:nvSpPr>
          <p:spPr>
            <a:xfrm>
              <a:off x="31750" y="31750"/>
              <a:ext cx="14238708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0" y="0"/>
              <a:ext cx="14302208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7" name="Google Shape;297;p9"/>
          <p:cNvGrpSpPr/>
          <p:nvPr/>
        </p:nvGrpSpPr>
        <p:grpSpPr>
          <a:xfrm>
            <a:off x="1212313" y="1281139"/>
            <a:ext cx="661028" cy="183818"/>
            <a:chOff x="0" y="0"/>
            <a:chExt cx="881370" cy="245090"/>
          </a:xfrm>
        </p:grpSpPr>
        <p:grpSp>
          <p:nvGrpSpPr>
            <p:cNvPr id="298" name="Google Shape;298;p9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299" name="Google Shape;299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1" name="Google Shape;301;p9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302" name="Google Shape;302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04" name="Google Shape;304;p9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305" name="Google Shape;305;p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9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07" name="Google Shape;307;p9"/>
          <p:cNvSpPr/>
          <p:nvPr/>
        </p:nvSpPr>
        <p:spPr>
          <a:xfrm>
            <a:off x="1240411" y="2941229"/>
            <a:ext cx="5049227" cy="5828400"/>
          </a:xfrm>
          <a:custGeom>
            <a:rect b="b" l="l" r="r" t="t"/>
            <a:pathLst>
              <a:path extrusionOk="0" h="5828400" w="5049227">
                <a:moveTo>
                  <a:pt x="0" y="0"/>
                </a:moveTo>
                <a:lnTo>
                  <a:pt x="5049228" y="0"/>
                </a:lnTo>
                <a:lnTo>
                  <a:pt x="5049228" y="5828400"/>
                </a:lnTo>
                <a:lnTo>
                  <a:pt x="0" y="582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4590" t="0"/>
            </a:stretch>
          </a:blipFill>
          <a:ln>
            <a:noFill/>
          </a:ln>
        </p:spPr>
      </p:sp>
      <p:sp>
        <p:nvSpPr>
          <p:cNvPr id="308" name="Google Shape;308;p9"/>
          <p:cNvSpPr txBox="1"/>
          <p:nvPr/>
        </p:nvSpPr>
        <p:spPr>
          <a:xfrm>
            <a:off x="1461996" y="1909988"/>
            <a:ext cx="460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99">
                <a:latin typeface="Fredoka"/>
                <a:ea typeface="Fredoka"/>
                <a:cs typeface="Fredoka"/>
                <a:sym typeface="Fredoka"/>
              </a:rPr>
              <a:t>Yas</a:t>
            </a:r>
            <a:endParaRPr/>
          </a:p>
        </p:txBody>
      </p:sp>
      <p:sp>
        <p:nvSpPr>
          <p:cNvPr id="309" name="Google Shape;309;p9"/>
          <p:cNvSpPr txBox="1"/>
          <p:nvPr/>
        </p:nvSpPr>
        <p:spPr>
          <a:xfrm>
            <a:off x="7380878" y="2111919"/>
            <a:ext cx="4194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lang="en-US" sz="2599">
                <a:latin typeface="Fredoka"/>
                <a:ea typeface="Fredoka"/>
                <a:cs typeface="Fredoka"/>
                <a:sym typeface="Fredoka"/>
              </a:rPr>
              <a:t>ABOUT YAS</a:t>
            </a:r>
            <a:endParaRPr/>
          </a:p>
        </p:txBody>
      </p:sp>
      <p:sp>
        <p:nvSpPr>
          <p:cNvPr id="310" name="Google Shape;310;p9"/>
          <p:cNvSpPr txBox="1"/>
          <p:nvPr/>
        </p:nvSpPr>
        <p:spPr>
          <a:xfrm>
            <a:off x="12252425" y="2111925"/>
            <a:ext cx="43302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lang="en-US" sz="2599">
                <a:latin typeface="Fredoka"/>
                <a:ea typeface="Fredoka"/>
                <a:cs typeface="Fredoka"/>
                <a:sym typeface="Fredoka"/>
              </a:rPr>
              <a:t>KEY INSIGHTS</a:t>
            </a:r>
            <a:endParaRPr/>
          </a:p>
        </p:txBody>
      </p:sp>
      <p:sp>
        <p:nvSpPr>
          <p:cNvPr id="311" name="Google Shape;311;p9"/>
          <p:cNvSpPr txBox="1"/>
          <p:nvPr/>
        </p:nvSpPr>
        <p:spPr>
          <a:xfrm>
            <a:off x="7799650" y="2755536"/>
            <a:ext cx="3928800" cy="49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A 17-year-old high school senior who is caught up with college applications and wants to maintain balance and an active lifestyle in the midst of chaos.</a:t>
            </a:r>
            <a:endParaRPr sz="2199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9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Yas is the friend of Nazanin’s cousin’s and lives in Saratoga, CA. She goes to Monte Vista, a highly competitive school in the area where students often report burn-out. </a:t>
            </a:r>
            <a:endParaRPr sz="21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2" name="Google Shape;312;p9"/>
          <p:cNvSpPr txBox="1"/>
          <p:nvPr/>
        </p:nvSpPr>
        <p:spPr>
          <a:xfrm>
            <a:off x="12570736" y="2688817"/>
            <a:ext cx="3846000" cy="49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236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199"/>
              <a:buFont typeface="DM Sans"/>
              <a:buAutoNum type="arabicPeriod"/>
            </a:pP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Loves social accountability for school-work and exercise (shares calendar with friends)</a:t>
            </a:r>
            <a:endParaRPr sz="2199">
              <a:latin typeface="DM Sans"/>
              <a:ea typeface="DM Sans"/>
              <a:cs typeface="DM Sans"/>
              <a:sym typeface="DM Sans"/>
            </a:endParaRPr>
          </a:p>
          <a:p>
            <a:pPr indent="-368236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199"/>
              <a:buFont typeface="DM Sans"/>
              <a:buAutoNum type="arabicPeriod"/>
            </a:pP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Defines an active lifestyle as balanced and excessively social. </a:t>
            </a:r>
            <a:endParaRPr sz="2199">
              <a:latin typeface="DM Sans"/>
              <a:ea typeface="DM Sans"/>
              <a:cs typeface="DM Sans"/>
              <a:sym typeface="DM Sans"/>
            </a:endParaRPr>
          </a:p>
          <a:p>
            <a:pPr indent="-368236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199"/>
              <a:buFont typeface="DM Sans"/>
              <a:buAutoNum type="arabicPeriod"/>
            </a:pP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Needs reminders to stay on track of schedule, but hates the anxiety induced by notifications.</a:t>
            </a:r>
            <a:endParaRPr sz="2199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99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13" name="Google Shape;313;p9"/>
          <p:cNvSpPr/>
          <p:nvPr/>
        </p:nvSpPr>
        <p:spPr>
          <a:xfrm rot="4306895">
            <a:off x="15874111" y="727544"/>
            <a:ext cx="2066038" cy="1758011"/>
          </a:xfrm>
          <a:custGeom>
            <a:rect b="b" l="l" r="r" t="t"/>
            <a:pathLst>
              <a:path extrusionOk="0" h="1758011" w="2066038">
                <a:moveTo>
                  <a:pt x="0" y="0"/>
                </a:moveTo>
                <a:lnTo>
                  <a:pt x="2066039" y="0"/>
                </a:lnTo>
                <a:lnTo>
                  <a:pt x="2066039" y="1758011"/>
                </a:lnTo>
                <a:lnTo>
                  <a:pt x="0" y="1758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4" name="Google Shape;314;p9"/>
          <p:cNvSpPr/>
          <p:nvPr/>
        </p:nvSpPr>
        <p:spPr>
          <a:xfrm rot="6406531">
            <a:off x="7795067" y="7758122"/>
            <a:ext cx="1288753" cy="2378571"/>
          </a:xfrm>
          <a:custGeom>
            <a:rect b="b" l="l" r="r" t="t"/>
            <a:pathLst>
              <a:path extrusionOk="0" h="2378571" w="1288753">
                <a:moveTo>
                  <a:pt x="0" y="0"/>
                </a:moveTo>
                <a:lnTo>
                  <a:pt x="1288754" y="0"/>
                </a:lnTo>
                <a:lnTo>
                  <a:pt x="1288754" y="2378572"/>
                </a:lnTo>
                <a:lnTo>
                  <a:pt x="0" y="2378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15" name="Google Shape;315;p9"/>
          <p:cNvSpPr txBox="1"/>
          <p:nvPr/>
        </p:nvSpPr>
        <p:spPr>
          <a:xfrm>
            <a:off x="1542826" y="2765017"/>
            <a:ext cx="3890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DM Sans"/>
                <a:ea typeface="DM Sans"/>
                <a:cs typeface="DM Sans"/>
                <a:sym typeface="DM Sans"/>
              </a:rPr>
              <a:t>High school student, 17</a:t>
            </a:r>
            <a:endParaRPr/>
          </a:p>
        </p:txBody>
      </p:sp>
      <p:pic>
        <p:nvPicPr>
          <p:cNvPr id="316" name="Google Shape;316;p9"/>
          <p:cNvPicPr preferRelativeResize="0"/>
          <p:nvPr/>
        </p:nvPicPr>
        <p:blipFill rotWithShape="1">
          <a:blip r:embed="rId7">
            <a:alphaModFix/>
          </a:blip>
          <a:srcRect b="15844" l="2372" r="0" t="8882"/>
          <a:stretch/>
        </p:blipFill>
        <p:spPr>
          <a:xfrm>
            <a:off x="1873325" y="4127950"/>
            <a:ext cx="3890700" cy="39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9"/>
          <p:cNvSpPr/>
          <p:nvPr/>
        </p:nvSpPr>
        <p:spPr>
          <a:xfrm rot="-646527">
            <a:off x="1325456" y="3793219"/>
            <a:ext cx="1018808" cy="1005842"/>
          </a:xfrm>
          <a:custGeom>
            <a:rect b="b" l="l" r="r" t="t"/>
            <a:pathLst>
              <a:path extrusionOk="0" h="1005842" w="1018808">
                <a:moveTo>
                  <a:pt x="0" y="0"/>
                </a:moveTo>
                <a:lnTo>
                  <a:pt x="1018808" y="0"/>
                </a:lnTo>
                <a:lnTo>
                  <a:pt x="1018808" y="1005842"/>
                </a:lnTo>
                <a:lnTo>
                  <a:pt x="0" y="1005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83" l="0" r="0" t="-38885"/>
            </a:stretch>
          </a:blipFill>
          <a:ln>
            <a:noFill/>
          </a:ln>
        </p:spPr>
      </p:sp>
      <p:grpSp>
        <p:nvGrpSpPr>
          <p:cNvPr id="323" name="Google Shape;323;p10"/>
          <p:cNvGrpSpPr/>
          <p:nvPr/>
        </p:nvGrpSpPr>
        <p:grpSpPr>
          <a:xfrm>
            <a:off x="960258" y="1028700"/>
            <a:ext cx="5721948" cy="8229599"/>
            <a:chOff x="0" y="0"/>
            <a:chExt cx="7432703" cy="10690096"/>
          </a:xfrm>
        </p:grpSpPr>
        <p:sp>
          <p:nvSpPr>
            <p:cNvPr id="324" name="Google Shape;324;p10"/>
            <p:cNvSpPr/>
            <p:nvPr/>
          </p:nvSpPr>
          <p:spPr>
            <a:xfrm>
              <a:off x="31750" y="31750"/>
              <a:ext cx="7369203" cy="10626596"/>
            </a:xfrm>
            <a:custGeom>
              <a:rect b="b" l="l" r="r" t="t"/>
              <a:pathLst>
                <a:path extrusionOk="0" h="10626596" w="7369203">
                  <a:moveTo>
                    <a:pt x="7276493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7275223" y="0"/>
                  </a:lnTo>
                  <a:cubicBezTo>
                    <a:pt x="7326023" y="0"/>
                    <a:pt x="7367933" y="41910"/>
                    <a:pt x="7367933" y="92710"/>
                  </a:cubicBezTo>
                  <a:lnTo>
                    <a:pt x="7367933" y="10532617"/>
                  </a:lnTo>
                  <a:cubicBezTo>
                    <a:pt x="7369203" y="10584686"/>
                    <a:pt x="7327293" y="10626596"/>
                    <a:pt x="7276493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0" y="0"/>
              <a:ext cx="7432703" cy="10690096"/>
            </a:xfrm>
            <a:custGeom>
              <a:rect b="b" l="l" r="r" t="t"/>
              <a:pathLst>
                <a:path extrusionOk="0" h="10690096" w="7432703">
                  <a:moveTo>
                    <a:pt x="7308243" y="59690"/>
                  </a:moveTo>
                  <a:cubicBezTo>
                    <a:pt x="7343803" y="59690"/>
                    <a:pt x="7373013" y="88900"/>
                    <a:pt x="7373013" y="124460"/>
                  </a:cubicBezTo>
                  <a:lnTo>
                    <a:pt x="7373013" y="10565636"/>
                  </a:lnTo>
                  <a:cubicBezTo>
                    <a:pt x="7373013" y="10601196"/>
                    <a:pt x="7343803" y="10630406"/>
                    <a:pt x="7308243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7308243" y="59690"/>
                  </a:lnTo>
                  <a:moveTo>
                    <a:pt x="7308243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7308243" y="10690096"/>
                  </a:lnTo>
                  <a:cubicBezTo>
                    <a:pt x="7376823" y="10690096"/>
                    <a:pt x="7432703" y="10634217"/>
                    <a:pt x="7432703" y="10565636"/>
                  </a:cubicBezTo>
                  <a:lnTo>
                    <a:pt x="7432703" y="124460"/>
                  </a:lnTo>
                  <a:cubicBezTo>
                    <a:pt x="7432703" y="55880"/>
                    <a:pt x="7376823" y="0"/>
                    <a:pt x="7308243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26" name="Google Shape;326;p10"/>
          <p:cNvCxnSpPr/>
          <p:nvPr/>
        </p:nvCxnSpPr>
        <p:spPr>
          <a:xfrm flipH="1" rot="10800000">
            <a:off x="960372" y="1630362"/>
            <a:ext cx="5721833" cy="38562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327" name="Google Shape;327;p10"/>
          <p:cNvGrpSpPr/>
          <p:nvPr/>
        </p:nvGrpSpPr>
        <p:grpSpPr>
          <a:xfrm>
            <a:off x="1212313" y="1281139"/>
            <a:ext cx="661028" cy="183818"/>
            <a:chOff x="0" y="0"/>
            <a:chExt cx="881370" cy="245090"/>
          </a:xfrm>
        </p:grpSpPr>
        <p:grpSp>
          <p:nvGrpSpPr>
            <p:cNvPr id="328" name="Google Shape;328;p10"/>
            <p:cNvGrpSpPr/>
            <p:nvPr/>
          </p:nvGrpSpPr>
          <p:grpSpPr>
            <a:xfrm>
              <a:off x="0" y="0"/>
              <a:ext cx="245090" cy="245090"/>
              <a:chOff x="0" y="0"/>
              <a:chExt cx="812800" cy="812800"/>
            </a:xfrm>
          </p:grpSpPr>
          <p:sp>
            <p:nvSpPr>
              <p:cNvPr id="329" name="Google Shape;329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1" name="Google Shape;331;p10"/>
            <p:cNvGrpSpPr/>
            <p:nvPr/>
          </p:nvGrpSpPr>
          <p:grpSpPr>
            <a:xfrm>
              <a:off x="318439" y="0"/>
              <a:ext cx="245090" cy="245090"/>
              <a:chOff x="0" y="0"/>
              <a:chExt cx="812800" cy="812800"/>
            </a:xfrm>
          </p:grpSpPr>
          <p:sp>
            <p:nvSpPr>
              <p:cNvPr id="332" name="Google Shape;332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334" name="Google Shape;334;p10"/>
            <p:cNvGrpSpPr/>
            <p:nvPr/>
          </p:nvGrpSpPr>
          <p:grpSpPr>
            <a:xfrm>
              <a:off x="636280" y="0"/>
              <a:ext cx="245090" cy="245090"/>
              <a:chOff x="0" y="0"/>
              <a:chExt cx="812800" cy="812800"/>
            </a:xfrm>
          </p:grpSpPr>
          <p:sp>
            <p:nvSpPr>
              <p:cNvPr id="335" name="Google Shape;335;p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37" name="Google Shape;337;p10"/>
          <p:cNvSpPr txBox="1"/>
          <p:nvPr/>
        </p:nvSpPr>
        <p:spPr>
          <a:xfrm>
            <a:off x="1542826" y="2765017"/>
            <a:ext cx="38907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99">
                <a:latin typeface="DM Sans"/>
                <a:ea typeface="DM Sans"/>
                <a:cs typeface="DM Sans"/>
                <a:sym typeface="DM Sans"/>
              </a:rPr>
              <a:t>Consultant, 31</a:t>
            </a:r>
            <a:endParaRPr/>
          </a:p>
        </p:txBody>
      </p:sp>
      <p:grpSp>
        <p:nvGrpSpPr>
          <p:cNvPr id="338" name="Google Shape;338;p10"/>
          <p:cNvGrpSpPr/>
          <p:nvPr/>
        </p:nvGrpSpPr>
        <p:grpSpPr>
          <a:xfrm>
            <a:off x="6828838" y="1028700"/>
            <a:ext cx="10499251" cy="8229868"/>
            <a:chOff x="0" y="0"/>
            <a:chExt cx="14302208" cy="11210827"/>
          </a:xfrm>
        </p:grpSpPr>
        <p:sp>
          <p:nvSpPr>
            <p:cNvPr id="339" name="Google Shape;339;p10"/>
            <p:cNvSpPr/>
            <p:nvPr/>
          </p:nvSpPr>
          <p:spPr>
            <a:xfrm>
              <a:off x="31750" y="31750"/>
              <a:ext cx="14238708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0" y="0"/>
              <a:ext cx="14302208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1" name="Google Shape;341;p10"/>
          <p:cNvSpPr/>
          <p:nvPr/>
        </p:nvSpPr>
        <p:spPr>
          <a:xfrm>
            <a:off x="1240411" y="2941229"/>
            <a:ext cx="5049227" cy="5828400"/>
          </a:xfrm>
          <a:custGeom>
            <a:rect b="b" l="l" r="r" t="t"/>
            <a:pathLst>
              <a:path extrusionOk="0" h="5828400" w="5049227">
                <a:moveTo>
                  <a:pt x="0" y="0"/>
                </a:moveTo>
                <a:lnTo>
                  <a:pt x="5049228" y="0"/>
                </a:lnTo>
                <a:lnTo>
                  <a:pt x="5049228" y="5828400"/>
                </a:lnTo>
                <a:lnTo>
                  <a:pt x="0" y="5828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-14590" t="0"/>
            </a:stretch>
          </a:blipFill>
          <a:ln>
            <a:noFill/>
          </a:ln>
        </p:spPr>
      </p:sp>
      <p:sp>
        <p:nvSpPr>
          <p:cNvPr id="342" name="Google Shape;342;p10"/>
          <p:cNvSpPr txBox="1"/>
          <p:nvPr/>
        </p:nvSpPr>
        <p:spPr>
          <a:xfrm>
            <a:off x="1461996" y="1909988"/>
            <a:ext cx="4606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399">
                <a:latin typeface="Fredoka"/>
                <a:ea typeface="Fredoka"/>
                <a:cs typeface="Fredoka"/>
                <a:sym typeface="Fredoka"/>
              </a:rPr>
              <a:t>Arjun</a:t>
            </a:r>
            <a:endParaRPr/>
          </a:p>
        </p:txBody>
      </p:sp>
      <p:sp>
        <p:nvSpPr>
          <p:cNvPr id="343" name="Google Shape;343;p10"/>
          <p:cNvSpPr txBox="1"/>
          <p:nvPr/>
        </p:nvSpPr>
        <p:spPr>
          <a:xfrm>
            <a:off x="7799654" y="2755492"/>
            <a:ext cx="3928800" cy="26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A busy, hard-working 31 year old med tech consultant who  aspires to go on walks, hikes, and </a:t>
            </a: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exercise</a:t>
            </a: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casually</a:t>
            </a: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 but ends up getting </a:t>
            </a: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caught</a:t>
            </a: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 up in other tasks and feeling too tired. </a:t>
            </a:r>
            <a:endParaRPr/>
          </a:p>
        </p:txBody>
      </p:sp>
      <p:sp>
        <p:nvSpPr>
          <p:cNvPr id="344" name="Google Shape;344;p10"/>
          <p:cNvSpPr txBox="1"/>
          <p:nvPr/>
        </p:nvSpPr>
        <p:spPr>
          <a:xfrm>
            <a:off x="7799654" y="6112604"/>
            <a:ext cx="3928800" cy="1110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We found Arjun on his lunch break at Town &amp; Country in Palo Alto. </a:t>
            </a:r>
            <a:endParaRPr/>
          </a:p>
        </p:txBody>
      </p:sp>
      <p:sp>
        <p:nvSpPr>
          <p:cNvPr id="345" name="Google Shape;345;p10"/>
          <p:cNvSpPr/>
          <p:nvPr/>
        </p:nvSpPr>
        <p:spPr>
          <a:xfrm rot="4306895">
            <a:off x="15874111" y="727544"/>
            <a:ext cx="2066038" cy="1758011"/>
          </a:xfrm>
          <a:custGeom>
            <a:rect b="b" l="l" r="r" t="t"/>
            <a:pathLst>
              <a:path extrusionOk="0" h="1758011" w="2066038">
                <a:moveTo>
                  <a:pt x="0" y="0"/>
                </a:moveTo>
                <a:lnTo>
                  <a:pt x="2066039" y="0"/>
                </a:lnTo>
                <a:lnTo>
                  <a:pt x="2066039" y="1758011"/>
                </a:lnTo>
                <a:lnTo>
                  <a:pt x="0" y="175801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6" name="Google Shape;346;p10"/>
          <p:cNvSpPr/>
          <p:nvPr/>
        </p:nvSpPr>
        <p:spPr>
          <a:xfrm rot="6406531">
            <a:off x="7795067" y="7758122"/>
            <a:ext cx="1288753" cy="2378571"/>
          </a:xfrm>
          <a:custGeom>
            <a:rect b="b" l="l" r="r" t="t"/>
            <a:pathLst>
              <a:path extrusionOk="0" h="2378571" w="1288753">
                <a:moveTo>
                  <a:pt x="0" y="0"/>
                </a:moveTo>
                <a:lnTo>
                  <a:pt x="1288754" y="0"/>
                </a:lnTo>
                <a:lnTo>
                  <a:pt x="1288754" y="2378572"/>
                </a:lnTo>
                <a:lnTo>
                  <a:pt x="0" y="23785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47" name="Google Shape;347;p10"/>
          <p:cNvSpPr txBox="1"/>
          <p:nvPr/>
        </p:nvSpPr>
        <p:spPr>
          <a:xfrm>
            <a:off x="7380878" y="2111919"/>
            <a:ext cx="4194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lang="en-US" sz="2599">
                <a:latin typeface="Fredoka"/>
                <a:ea typeface="Fredoka"/>
                <a:cs typeface="Fredoka"/>
                <a:sym typeface="Fredoka"/>
              </a:rPr>
              <a:t>ABOUT ARJUN</a:t>
            </a:r>
            <a:endParaRPr/>
          </a:p>
        </p:txBody>
      </p:sp>
      <p:sp>
        <p:nvSpPr>
          <p:cNvPr id="348" name="Google Shape;348;p10"/>
          <p:cNvSpPr txBox="1"/>
          <p:nvPr/>
        </p:nvSpPr>
        <p:spPr>
          <a:xfrm>
            <a:off x="12252419" y="2111919"/>
            <a:ext cx="4194000" cy="3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80666" lvl="1" marL="561334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99"/>
              <a:buFont typeface="Arial"/>
              <a:buChar char="•"/>
            </a:pPr>
            <a:r>
              <a:rPr lang="en-US" sz="2599">
                <a:latin typeface="Fredoka"/>
                <a:ea typeface="Fredoka"/>
                <a:cs typeface="Fredoka"/>
                <a:sym typeface="Fredoka"/>
              </a:rPr>
              <a:t>KEY INSIGHTS</a:t>
            </a:r>
            <a:endParaRPr/>
          </a:p>
        </p:txBody>
      </p:sp>
      <p:pic>
        <p:nvPicPr>
          <p:cNvPr id="349" name="Google Shape;349;p10"/>
          <p:cNvPicPr preferRelativeResize="0"/>
          <p:nvPr/>
        </p:nvPicPr>
        <p:blipFill rotWithShape="1">
          <a:blip r:embed="rId7">
            <a:alphaModFix/>
          </a:blip>
          <a:srcRect b="0" l="2386" r="16727" t="0"/>
          <a:stretch/>
        </p:blipFill>
        <p:spPr>
          <a:xfrm>
            <a:off x="1842025" y="4427075"/>
            <a:ext cx="3846000" cy="3765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10"/>
          <p:cNvSpPr/>
          <p:nvPr/>
        </p:nvSpPr>
        <p:spPr>
          <a:xfrm rot="-646527">
            <a:off x="1325456" y="3793219"/>
            <a:ext cx="1018808" cy="1005842"/>
          </a:xfrm>
          <a:custGeom>
            <a:rect b="b" l="l" r="r" t="t"/>
            <a:pathLst>
              <a:path extrusionOk="0" h="1005842" w="1018808">
                <a:moveTo>
                  <a:pt x="0" y="0"/>
                </a:moveTo>
                <a:lnTo>
                  <a:pt x="1018808" y="0"/>
                </a:lnTo>
                <a:lnTo>
                  <a:pt x="1018808" y="1005842"/>
                </a:lnTo>
                <a:lnTo>
                  <a:pt x="0" y="10058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51" name="Google Shape;351;p10"/>
          <p:cNvSpPr txBox="1"/>
          <p:nvPr/>
        </p:nvSpPr>
        <p:spPr>
          <a:xfrm>
            <a:off x="12562648" y="2755504"/>
            <a:ext cx="3846000" cy="49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68236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199"/>
              <a:buFont typeface="DM Sans"/>
              <a:buAutoNum type="arabicPeriod"/>
            </a:pP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If something will take up his free time, he would rather do something that doesn’t also require energy.</a:t>
            </a:r>
            <a:endParaRPr sz="2199">
              <a:latin typeface="DM Sans"/>
              <a:ea typeface="DM Sans"/>
              <a:cs typeface="DM Sans"/>
              <a:sym typeface="DM Sans"/>
            </a:endParaRPr>
          </a:p>
          <a:p>
            <a:pPr indent="-368236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199"/>
              <a:buFont typeface="DM Sans"/>
              <a:buAutoNum type="arabicPeriod"/>
            </a:pP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Doesn’t seem concerned with the social or intentional aspect of being active.</a:t>
            </a:r>
            <a:endParaRPr sz="2199">
              <a:latin typeface="DM Sans"/>
              <a:ea typeface="DM Sans"/>
              <a:cs typeface="DM Sans"/>
              <a:sym typeface="DM Sans"/>
            </a:endParaRPr>
          </a:p>
          <a:p>
            <a:pPr indent="-368236" lvl="0" marL="45720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SzPts val="2199"/>
              <a:buFont typeface="DM Sans"/>
              <a:buAutoNum type="arabicPeriod"/>
            </a:pPr>
            <a:r>
              <a:rPr lang="en-US" sz="2199">
                <a:latin typeface="DM Sans"/>
                <a:ea typeface="DM Sans"/>
                <a:cs typeface="DM Sans"/>
                <a:sym typeface="DM Sans"/>
              </a:rPr>
              <a:t>Struggles to factor in exercise as a priority, even though he wishes he did.</a:t>
            </a:r>
            <a:endParaRPr sz="2199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8bb0774533_4_209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136997" l="-2409" r="-1799" t="-24857"/>
            </a:stretch>
          </a:blipFill>
          <a:ln>
            <a:noFill/>
          </a:ln>
        </p:spPr>
      </p:sp>
      <p:grpSp>
        <p:nvGrpSpPr>
          <p:cNvPr id="357" name="Google Shape;357;g28bb0774533_4_209"/>
          <p:cNvGrpSpPr/>
          <p:nvPr/>
        </p:nvGrpSpPr>
        <p:grpSpPr>
          <a:xfrm>
            <a:off x="344225" y="349975"/>
            <a:ext cx="17599552" cy="9595588"/>
            <a:chOff x="0" y="0"/>
            <a:chExt cx="15228478" cy="11827422"/>
          </a:xfrm>
        </p:grpSpPr>
        <p:sp>
          <p:nvSpPr>
            <p:cNvPr id="358" name="Google Shape;358;g28bb0774533_4_209"/>
            <p:cNvSpPr/>
            <p:nvPr/>
          </p:nvSpPr>
          <p:spPr>
            <a:xfrm>
              <a:off x="31753" y="31756"/>
              <a:ext cx="15164978" cy="11788298"/>
            </a:xfrm>
            <a:custGeom>
              <a:rect b="b" l="l" r="r" t="t"/>
              <a:pathLst>
                <a:path extrusionOk="0" h="11147327" w="15164978">
                  <a:moveTo>
                    <a:pt x="15072269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5070998" y="0"/>
                  </a:lnTo>
                  <a:cubicBezTo>
                    <a:pt x="15121798" y="0"/>
                    <a:pt x="15163709" y="41910"/>
                    <a:pt x="15163709" y="92710"/>
                  </a:cubicBezTo>
                  <a:lnTo>
                    <a:pt x="15163709" y="11053347"/>
                  </a:lnTo>
                  <a:cubicBezTo>
                    <a:pt x="15164978" y="11105417"/>
                    <a:pt x="15123069" y="11147327"/>
                    <a:pt x="15072269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g28bb0774533_4_209"/>
            <p:cNvSpPr/>
            <p:nvPr/>
          </p:nvSpPr>
          <p:spPr>
            <a:xfrm>
              <a:off x="0" y="0"/>
              <a:ext cx="15228478" cy="11827422"/>
            </a:xfrm>
            <a:custGeom>
              <a:rect b="b" l="l" r="r" t="t"/>
              <a:pathLst>
                <a:path extrusionOk="0" h="11210827" w="15228478">
                  <a:moveTo>
                    <a:pt x="15104019" y="59690"/>
                  </a:moveTo>
                  <a:cubicBezTo>
                    <a:pt x="15139578" y="59690"/>
                    <a:pt x="15168789" y="88900"/>
                    <a:pt x="15168789" y="124460"/>
                  </a:cubicBezTo>
                  <a:lnTo>
                    <a:pt x="15168789" y="11086367"/>
                  </a:lnTo>
                  <a:cubicBezTo>
                    <a:pt x="15168789" y="11121927"/>
                    <a:pt x="15139578" y="11151136"/>
                    <a:pt x="15104019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5104019" y="59690"/>
                  </a:lnTo>
                  <a:moveTo>
                    <a:pt x="1510401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5104019" y="11210827"/>
                  </a:lnTo>
                  <a:cubicBezTo>
                    <a:pt x="15172598" y="11210827"/>
                    <a:pt x="15228478" y="11154947"/>
                    <a:pt x="15228478" y="11086367"/>
                  </a:cubicBezTo>
                  <a:lnTo>
                    <a:pt x="15228478" y="124460"/>
                  </a:lnTo>
                  <a:cubicBezTo>
                    <a:pt x="15228478" y="55880"/>
                    <a:pt x="15172598" y="0"/>
                    <a:pt x="1510401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360" name="Google Shape;360;g28bb0774533_4_209"/>
          <p:cNvCxnSpPr/>
          <p:nvPr/>
        </p:nvCxnSpPr>
        <p:spPr>
          <a:xfrm>
            <a:off x="690600" y="5147775"/>
            <a:ext cx="16906800" cy="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361" name="Google Shape;361;g28bb0774533_4_209"/>
          <p:cNvCxnSpPr/>
          <p:nvPr/>
        </p:nvCxnSpPr>
        <p:spPr>
          <a:xfrm>
            <a:off x="8922228" y="569612"/>
            <a:ext cx="0" cy="91935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362" name="Google Shape;362;g28bb0774533_4_209"/>
          <p:cNvSpPr txBox="1"/>
          <p:nvPr/>
        </p:nvSpPr>
        <p:spPr>
          <a:xfrm>
            <a:off x="714375" y="4629341"/>
            <a:ext cx="178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just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 Medium"/>
                <a:ea typeface="DM Sans Medium"/>
                <a:cs typeface="DM Sans Medium"/>
                <a:sym typeface="DM Sans Medium"/>
              </a:rPr>
              <a:t>INACTIVE</a:t>
            </a:r>
            <a:endParaRPr sz="2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63" name="Google Shape;363;g28bb0774533_4_209"/>
          <p:cNvSpPr/>
          <p:nvPr/>
        </p:nvSpPr>
        <p:spPr>
          <a:xfrm>
            <a:off x="-351609" y="-31892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4" name="Google Shape;364;g28bb0774533_4_209"/>
          <p:cNvSpPr/>
          <p:nvPr/>
        </p:nvSpPr>
        <p:spPr>
          <a:xfrm>
            <a:off x="16580566" y="8659205"/>
            <a:ext cx="2182272" cy="2102917"/>
          </a:xfrm>
          <a:custGeom>
            <a:rect b="b" l="l" r="r" t="t"/>
            <a:pathLst>
              <a:path extrusionOk="0" h="2102917" w="2182272">
                <a:moveTo>
                  <a:pt x="0" y="0"/>
                </a:moveTo>
                <a:lnTo>
                  <a:pt x="2182272" y="0"/>
                </a:lnTo>
                <a:lnTo>
                  <a:pt x="2182272" y="2102917"/>
                </a:lnTo>
                <a:lnTo>
                  <a:pt x="0" y="210291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365" name="Google Shape;365;g28bb0774533_4_209"/>
          <p:cNvSpPr txBox="1"/>
          <p:nvPr/>
        </p:nvSpPr>
        <p:spPr>
          <a:xfrm>
            <a:off x="15769525" y="4629341"/>
            <a:ext cx="1781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 Medium"/>
                <a:ea typeface="DM Sans Medium"/>
                <a:cs typeface="DM Sans Medium"/>
                <a:sym typeface="DM Sans Medium"/>
              </a:rPr>
              <a:t>ACTIVE</a:t>
            </a:r>
            <a:endParaRPr sz="2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66" name="Google Shape;366;g28bb0774533_4_209"/>
          <p:cNvSpPr txBox="1"/>
          <p:nvPr/>
        </p:nvSpPr>
        <p:spPr>
          <a:xfrm>
            <a:off x="9144000" y="540088"/>
            <a:ext cx="218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 Medium"/>
                <a:ea typeface="DM Sans Medium"/>
                <a:cs typeface="DM Sans Medium"/>
                <a:sym typeface="DM Sans Medium"/>
              </a:rPr>
              <a:t>PASSIONATE</a:t>
            </a:r>
            <a:endParaRPr sz="2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sp>
        <p:nvSpPr>
          <p:cNvPr id="367" name="Google Shape;367;g28bb0774533_4_209"/>
          <p:cNvSpPr txBox="1"/>
          <p:nvPr/>
        </p:nvSpPr>
        <p:spPr>
          <a:xfrm>
            <a:off x="9144000" y="9264988"/>
            <a:ext cx="2182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 Medium"/>
                <a:ea typeface="DM Sans Medium"/>
                <a:cs typeface="DM Sans Medium"/>
                <a:sym typeface="DM Sans Medium"/>
              </a:rPr>
              <a:t>INDIFFERENT</a:t>
            </a:r>
            <a:endParaRPr sz="2500">
              <a:latin typeface="DM Sans Medium"/>
              <a:ea typeface="DM Sans Medium"/>
              <a:cs typeface="DM Sans Medium"/>
              <a:sym typeface="DM Sans Medium"/>
            </a:endParaRPr>
          </a:p>
        </p:txBody>
      </p:sp>
      <p:pic>
        <p:nvPicPr>
          <p:cNvPr id="368" name="Google Shape;368;g28bb0774533_4_209"/>
          <p:cNvPicPr preferRelativeResize="0"/>
          <p:nvPr/>
        </p:nvPicPr>
        <p:blipFill rotWithShape="1">
          <a:blip r:embed="rId5">
            <a:alphaModFix/>
          </a:blip>
          <a:srcRect b="9693" l="0" r="0" t="2339"/>
          <a:stretch/>
        </p:blipFill>
        <p:spPr>
          <a:xfrm>
            <a:off x="12388050" y="1425500"/>
            <a:ext cx="1781400" cy="178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9" name="Google Shape;369;g28bb0774533_4_209"/>
          <p:cNvSpPr/>
          <p:nvPr/>
        </p:nvSpPr>
        <p:spPr>
          <a:xfrm rot="892195">
            <a:off x="13076965" y="1367928"/>
            <a:ext cx="846208" cy="278479"/>
          </a:xfrm>
          <a:custGeom>
            <a:rect b="b" l="l" r="r" t="t"/>
            <a:pathLst>
              <a:path extrusionOk="0" h="371246" w="1128095">
                <a:moveTo>
                  <a:pt x="0" y="0"/>
                </a:moveTo>
                <a:lnTo>
                  <a:pt x="1128095" y="0"/>
                </a:lnTo>
                <a:lnTo>
                  <a:pt x="1128095" y="371246"/>
                </a:lnTo>
                <a:lnTo>
                  <a:pt x="0" y="371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0" name="Google Shape;370;g28bb0774533_4_209"/>
          <p:cNvPicPr preferRelativeResize="0"/>
          <p:nvPr/>
        </p:nvPicPr>
        <p:blipFill rotWithShape="1">
          <a:blip r:embed="rId7">
            <a:alphaModFix/>
          </a:blip>
          <a:srcRect b="20311" l="41313" r="17704" t="30075"/>
          <a:stretch/>
        </p:blipFill>
        <p:spPr>
          <a:xfrm>
            <a:off x="15218750" y="2847950"/>
            <a:ext cx="1781400" cy="178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1" name="Google Shape;371;g28bb0774533_4_209"/>
          <p:cNvSpPr/>
          <p:nvPr/>
        </p:nvSpPr>
        <p:spPr>
          <a:xfrm rot="903259">
            <a:off x="15933394" y="2774641"/>
            <a:ext cx="846936" cy="278719"/>
          </a:xfrm>
          <a:custGeom>
            <a:rect b="b" l="l" r="r" t="t"/>
            <a:pathLst>
              <a:path extrusionOk="0" h="371246" w="1128095">
                <a:moveTo>
                  <a:pt x="0" y="0"/>
                </a:moveTo>
                <a:lnTo>
                  <a:pt x="1128095" y="0"/>
                </a:lnTo>
                <a:lnTo>
                  <a:pt x="1128095" y="371246"/>
                </a:lnTo>
                <a:lnTo>
                  <a:pt x="0" y="371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2" name="Google Shape;372;g28bb0774533_4_209"/>
          <p:cNvPicPr preferRelativeResize="0"/>
          <p:nvPr/>
        </p:nvPicPr>
        <p:blipFill rotWithShape="1">
          <a:blip r:embed="rId9">
            <a:alphaModFix/>
          </a:blip>
          <a:srcRect b="29088" l="0" r="6515" t="16355"/>
          <a:stretch/>
        </p:blipFill>
        <p:spPr>
          <a:xfrm>
            <a:off x="2580275" y="4787800"/>
            <a:ext cx="1781400" cy="1801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3" name="Google Shape;373;g28bb0774533_4_209"/>
          <p:cNvSpPr/>
          <p:nvPr/>
        </p:nvSpPr>
        <p:spPr>
          <a:xfrm rot="1106097">
            <a:off x="3285193" y="4719045"/>
            <a:ext cx="847246" cy="278821"/>
          </a:xfrm>
          <a:custGeom>
            <a:rect b="b" l="l" r="r" t="t"/>
            <a:pathLst>
              <a:path extrusionOk="0" h="371246" w="1128095">
                <a:moveTo>
                  <a:pt x="0" y="0"/>
                </a:moveTo>
                <a:lnTo>
                  <a:pt x="1128095" y="0"/>
                </a:lnTo>
                <a:lnTo>
                  <a:pt x="1128095" y="371246"/>
                </a:lnTo>
                <a:lnTo>
                  <a:pt x="0" y="371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0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374" name="Google Shape;374;g28bb0774533_4_209"/>
          <p:cNvPicPr preferRelativeResize="0"/>
          <p:nvPr/>
        </p:nvPicPr>
        <p:blipFill rotWithShape="1">
          <a:blip r:embed="rId11">
            <a:alphaModFix/>
          </a:blip>
          <a:srcRect b="16863" l="0" r="0" t="8880"/>
          <a:stretch/>
        </p:blipFill>
        <p:spPr>
          <a:xfrm>
            <a:off x="7980500" y="1836047"/>
            <a:ext cx="1781400" cy="1757400"/>
          </a:xfrm>
          <a:prstGeom prst="ellipse">
            <a:avLst/>
          </a:prstGeom>
          <a:noFill/>
          <a:ln cap="flat" cmpd="sng" w="19050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5" name="Google Shape;375;g28bb0774533_4_209"/>
          <p:cNvPicPr preferRelativeResize="0"/>
          <p:nvPr/>
        </p:nvPicPr>
        <p:blipFill rotWithShape="1">
          <a:blip r:embed="rId12">
            <a:alphaModFix/>
          </a:blip>
          <a:srcRect b="0" l="0" r="22750" t="0"/>
          <a:stretch/>
        </p:blipFill>
        <p:spPr>
          <a:xfrm>
            <a:off x="5127350" y="6450375"/>
            <a:ext cx="1781400" cy="1826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76" name="Google Shape;376;g28bb0774533_4_209"/>
          <p:cNvSpPr/>
          <p:nvPr/>
        </p:nvSpPr>
        <p:spPr>
          <a:xfrm rot="892195">
            <a:off x="5869577" y="6310803"/>
            <a:ext cx="846208" cy="278479"/>
          </a:xfrm>
          <a:custGeom>
            <a:rect b="b" l="l" r="r" t="t"/>
            <a:pathLst>
              <a:path extrusionOk="0" h="371246" w="1128095">
                <a:moveTo>
                  <a:pt x="0" y="0"/>
                </a:moveTo>
                <a:lnTo>
                  <a:pt x="1128095" y="0"/>
                </a:lnTo>
                <a:lnTo>
                  <a:pt x="1128095" y="371246"/>
                </a:lnTo>
                <a:lnTo>
                  <a:pt x="0" y="371246"/>
                </a:lnTo>
                <a:lnTo>
                  <a:pt x="0" y="0"/>
                </a:lnTo>
                <a:close/>
              </a:path>
            </a:pathLst>
          </a:custGeom>
          <a:solidFill>
            <a:srgbClr val="E6B8AF"/>
          </a:solidFill>
          <a:ln>
            <a:noFill/>
          </a:ln>
        </p:spPr>
      </p:sp>
      <p:sp>
        <p:nvSpPr>
          <p:cNvPr id="377" name="Google Shape;377;g28bb0774533_4_209"/>
          <p:cNvSpPr/>
          <p:nvPr/>
        </p:nvSpPr>
        <p:spPr>
          <a:xfrm rot="892195">
            <a:off x="8787015" y="1715391"/>
            <a:ext cx="846208" cy="278479"/>
          </a:xfrm>
          <a:custGeom>
            <a:rect b="b" l="l" r="r" t="t"/>
            <a:pathLst>
              <a:path extrusionOk="0" h="371246" w="1128095">
                <a:moveTo>
                  <a:pt x="0" y="0"/>
                </a:moveTo>
                <a:lnTo>
                  <a:pt x="1128095" y="0"/>
                </a:lnTo>
                <a:lnTo>
                  <a:pt x="1128095" y="371246"/>
                </a:lnTo>
                <a:lnTo>
                  <a:pt x="0" y="371246"/>
                </a:lnTo>
                <a:lnTo>
                  <a:pt x="0" y="0"/>
                </a:lnTo>
                <a:close/>
              </a:path>
            </a:pathLst>
          </a:custGeom>
          <a:solidFill>
            <a:srgbClr val="D9EAD3"/>
          </a:solid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8bb0774533_4_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383" name="Google Shape;383;g28bb0774533_4_0"/>
          <p:cNvGrpSpPr/>
          <p:nvPr/>
        </p:nvGrpSpPr>
        <p:grpSpPr>
          <a:xfrm>
            <a:off x="1259306" y="1028700"/>
            <a:ext cx="16068531" cy="8229868"/>
            <a:chOff x="0" y="0"/>
            <a:chExt cx="14302208" cy="11210827"/>
          </a:xfrm>
        </p:grpSpPr>
        <p:sp>
          <p:nvSpPr>
            <p:cNvPr id="384" name="Google Shape;384;g28bb0774533_4_0"/>
            <p:cNvSpPr/>
            <p:nvPr/>
          </p:nvSpPr>
          <p:spPr>
            <a:xfrm>
              <a:off x="31750" y="31750"/>
              <a:ext cx="14238708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g28bb0774533_4_0"/>
            <p:cNvSpPr/>
            <p:nvPr/>
          </p:nvSpPr>
          <p:spPr>
            <a:xfrm>
              <a:off x="0" y="0"/>
              <a:ext cx="14302208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g28bb0774533_4_0"/>
          <p:cNvSpPr txBox="1"/>
          <p:nvPr/>
        </p:nvSpPr>
        <p:spPr>
          <a:xfrm>
            <a:off x="2322950" y="2680950"/>
            <a:ext cx="618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Claudia, a 55 year old mother of two who has worked out everyday for the past 30 years.</a:t>
            </a:r>
            <a:endParaRPr sz="2500"/>
          </a:p>
        </p:txBody>
      </p:sp>
      <p:sp>
        <p:nvSpPr>
          <p:cNvPr id="387" name="Google Shape;387;g28bb0774533_4_0"/>
          <p:cNvSpPr txBox="1"/>
          <p:nvPr/>
        </p:nvSpPr>
        <p:spPr>
          <a:xfrm>
            <a:off x="9722750" y="2680950"/>
            <a:ext cx="64875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That even though she claimed she didn’t enjoy the competitive aspect of activities in a social environment, her main source of motivation was “beating” her husband on daily challenges.</a:t>
            </a:r>
            <a:endParaRPr sz="2500"/>
          </a:p>
        </p:txBody>
      </p:sp>
      <p:sp>
        <p:nvSpPr>
          <p:cNvPr id="388" name="Google Shape;388;g28bb0774533_4_0"/>
          <p:cNvSpPr txBox="1"/>
          <p:nvPr/>
        </p:nvSpPr>
        <p:spPr>
          <a:xfrm>
            <a:off x="2322950" y="6112600"/>
            <a:ext cx="61857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400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That her source of motivation comes from deep and long lasting relationships with people in her life.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9" name="Google Shape;389;g28bb0774533_4_0"/>
          <p:cNvSpPr txBox="1"/>
          <p:nvPr/>
        </p:nvSpPr>
        <p:spPr>
          <a:xfrm>
            <a:off x="9722750" y="6112600"/>
            <a:ext cx="6663000" cy="8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latin typeface="DM Sans"/>
                <a:ea typeface="DM Sans"/>
                <a:cs typeface="DM Sans"/>
                <a:sym typeface="DM Sans"/>
              </a:rPr>
              <a:t>We were able to provide an accessible way for her to healthily compete in her daily life. </a:t>
            </a:r>
            <a:endParaRPr sz="2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0" name="Google Shape;390;g28bb0774533_4_0"/>
          <p:cNvSpPr txBox="1"/>
          <p:nvPr/>
        </p:nvSpPr>
        <p:spPr>
          <a:xfrm>
            <a:off x="1640453" y="2111919"/>
            <a:ext cx="4194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We met…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1" name="Google Shape;391;g28bb0774533_4_0"/>
          <p:cNvSpPr txBox="1"/>
          <p:nvPr/>
        </p:nvSpPr>
        <p:spPr>
          <a:xfrm>
            <a:off x="9191149" y="2111925"/>
            <a:ext cx="75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We were surprised to notice…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2" name="Google Shape;392;g28bb0774533_4_0"/>
          <p:cNvSpPr txBox="1"/>
          <p:nvPr/>
        </p:nvSpPr>
        <p:spPr>
          <a:xfrm>
            <a:off x="1640448" y="5412175"/>
            <a:ext cx="75507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We wonder if this means…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3" name="Google Shape;393;g28bb0774533_4_0"/>
          <p:cNvSpPr txBox="1"/>
          <p:nvPr/>
        </p:nvSpPr>
        <p:spPr>
          <a:xfrm>
            <a:off x="9371000" y="5412175"/>
            <a:ext cx="7191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5179" lvl="1" marL="561333" marR="0" rtl="0" algn="l">
              <a:lnSpc>
                <a:spcPct val="14001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DM Sans"/>
              <a:buChar char="•"/>
            </a:pPr>
            <a:r>
              <a:rPr b="1" lang="en-US" sz="3300">
                <a:latin typeface="DM Sans"/>
                <a:ea typeface="DM Sans"/>
                <a:cs typeface="DM Sans"/>
                <a:sym typeface="DM Sans"/>
              </a:rPr>
              <a:t>It would be game changing if…</a:t>
            </a:r>
            <a:endParaRPr b="1" sz="3300"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94" name="Google Shape;394;g28bb0774533_4_0"/>
          <p:cNvGrpSpPr/>
          <p:nvPr/>
        </p:nvGrpSpPr>
        <p:grpSpPr>
          <a:xfrm>
            <a:off x="912341" y="685247"/>
            <a:ext cx="1995158" cy="1022427"/>
            <a:chOff x="0" y="0"/>
            <a:chExt cx="14302208" cy="11210827"/>
          </a:xfrm>
        </p:grpSpPr>
        <p:sp>
          <p:nvSpPr>
            <p:cNvPr id="395" name="Google Shape;395;g28bb0774533_4_0"/>
            <p:cNvSpPr/>
            <p:nvPr/>
          </p:nvSpPr>
          <p:spPr>
            <a:xfrm>
              <a:off x="31750" y="31750"/>
              <a:ext cx="14238708" cy="11147327"/>
            </a:xfrm>
            <a:custGeom>
              <a:rect b="b" l="l" r="r" t="t"/>
              <a:pathLst>
                <a:path extrusionOk="0" h="11147327" w="14238708">
                  <a:moveTo>
                    <a:pt x="14145997" y="11147327"/>
                  </a:moveTo>
                  <a:lnTo>
                    <a:pt x="92710" y="11147327"/>
                  </a:lnTo>
                  <a:cubicBezTo>
                    <a:pt x="41910" y="11147327"/>
                    <a:pt x="0" y="11105417"/>
                    <a:pt x="0" y="11054617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14144727" y="0"/>
                  </a:lnTo>
                  <a:cubicBezTo>
                    <a:pt x="14195527" y="0"/>
                    <a:pt x="14237438" y="41910"/>
                    <a:pt x="14237438" y="92710"/>
                  </a:cubicBezTo>
                  <a:lnTo>
                    <a:pt x="14237438" y="11053347"/>
                  </a:lnTo>
                  <a:cubicBezTo>
                    <a:pt x="14238708" y="11105417"/>
                    <a:pt x="14196797" y="11147327"/>
                    <a:pt x="14145997" y="1114732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latin typeface="DM Sans"/>
                  <a:ea typeface="DM Sans"/>
                  <a:cs typeface="DM Sans"/>
                  <a:sym typeface="DM Sans"/>
                </a:rPr>
                <a:t>POV 1</a:t>
              </a:r>
              <a:endParaRPr b="1" sz="4000"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6" name="Google Shape;396;g28bb0774533_4_0"/>
            <p:cNvSpPr/>
            <p:nvPr/>
          </p:nvSpPr>
          <p:spPr>
            <a:xfrm>
              <a:off x="0" y="0"/>
              <a:ext cx="14302208" cy="11210827"/>
            </a:xfrm>
            <a:custGeom>
              <a:rect b="b" l="l" r="r" t="t"/>
              <a:pathLst>
                <a:path extrusionOk="0" h="11210827" w="14302208">
                  <a:moveTo>
                    <a:pt x="14177747" y="59690"/>
                  </a:moveTo>
                  <a:cubicBezTo>
                    <a:pt x="14213308" y="59690"/>
                    <a:pt x="14242518" y="88900"/>
                    <a:pt x="14242518" y="124460"/>
                  </a:cubicBezTo>
                  <a:lnTo>
                    <a:pt x="14242518" y="11086367"/>
                  </a:lnTo>
                  <a:cubicBezTo>
                    <a:pt x="14242518" y="11121927"/>
                    <a:pt x="14213308" y="11151136"/>
                    <a:pt x="14177747" y="11151136"/>
                  </a:cubicBezTo>
                  <a:lnTo>
                    <a:pt x="124460" y="11151136"/>
                  </a:lnTo>
                  <a:cubicBezTo>
                    <a:pt x="88900" y="11151136"/>
                    <a:pt x="59690" y="11121927"/>
                    <a:pt x="59690" y="11086367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14177749" y="59690"/>
                  </a:lnTo>
                  <a:moveTo>
                    <a:pt x="14177749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1086367"/>
                  </a:lnTo>
                  <a:cubicBezTo>
                    <a:pt x="0" y="11154947"/>
                    <a:pt x="55880" y="11210827"/>
                    <a:pt x="124460" y="11210827"/>
                  </a:cubicBezTo>
                  <a:lnTo>
                    <a:pt x="14177749" y="11210827"/>
                  </a:lnTo>
                  <a:cubicBezTo>
                    <a:pt x="14246327" y="11210827"/>
                    <a:pt x="14302208" y="11154947"/>
                    <a:pt x="14302208" y="11086367"/>
                  </a:cubicBezTo>
                  <a:lnTo>
                    <a:pt x="14302208" y="124460"/>
                  </a:lnTo>
                  <a:cubicBezTo>
                    <a:pt x="14302208" y="55880"/>
                    <a:pt x="14246327" y="0"/>
                    <a:pt x="14177749" y="0"/>
                  </a:cubicBezTo>
                  <a:close/>
                </a:path>
              </a:pathLst>
            </a:custGeom>
            <a:solidFill>
              <a:srgbClr val="191919"/>
            </a:solidFill>
            <a:ln cap="flat" cmpd="sng" w="381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7" name="Google Shape;397;g28bb0774533_4_0"/>
          <p:cNvPicPr preferRelativeResize="0"/>
          <p:nvPr/>
        </p:nvPicPr>
        <p:blipFill rotWithShape="1">
          <a:blip r:embed="rId4">
            <a:alphaModFix/>
          </a:blip>
          <a:srcRect b="20311" l="41313" r="17704" t="30075"/>
          <a:stretch/>
        </p:blipFill>
        <p:spPr>
          <a:xfrm>
            <a:off x="15876275" y="8410575"/>
            <a:ext cx="1781400" cy="1781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98" name="Google Shape;398;g28bb0774533_4_0"/>
          <p:cNvSpPr/>
          <p:nvPr/>
        </p:nvSpPr>
        <p:spPr>
          <a:xfrm rot="903259">
            <a:off x="16590919" y="8337266"/>
            <a:ext cx="846936" cy="278719"/>
          </a:xfrm>
          <a:custGeom>
            <a:rect b="b" l="l" r="r" t="t"/>
            <a:pathLst>
              <a:path extrusionOk="0" h="371246" w="1128095">
                <a:moveTo>
                  <a:pt x="0" y="0"/>
                </a:moveTo>
                <a:lnTo>
                  <a:pt x="1128095" y="0"/>
                </a:lnTo>
                <a:lnTo>
                  <a:pt x="1128095" y="371246"/>
                </a:lnTo>
                <a:lnTo>
                  <a:pt x="0" y="3712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8bb0774533_3_60"/>
          <p:cNvSpPr/>
          <p:nvPr/>
        </p:nvSpPr>
        <p:spPr>
          <a:xfrm>
            <a:off x="0" y="0"/>
            <a:ext cx="18288000" cy="10287000"/>
          </a:xfrm>
          <a:custGeom>
            <a:rect b="b" l="l" r="r" t="t"/>
            <a:pathLst>
              <a:path extrusionOk="0"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877" l="0" r="0" t="-38887"/>
            </a:stretch>
          </a:blipFill>
          <a:ln>
            <a:noFill/>
          </a:ln>
        </p:spPr>
      </p:sp>
      <p:grpSp>
        <p:nvGrpSpPr>
          <p:cNvPr id="404" name="Google Shape;404;g28bb0774533_3_60"/>
          <p:cNvGrpSpPr/>
          <p:nvPr/>
        </p:nvGrpSpPr>
        <p:grpSpPr>
          <a:xfrm>
            <a:off x="1405595" y="1315078"/>
            <a:ext cx="15477211" cy="7847599"/>
            <a:chOff x="0" y="0"/>
            <a:chExt cx="21083246" cy="10690096"/>
          </a:xfrm>
        </p:grpSpPr>
        <p:sp>
          <p:nvSpPr>
            <p:cNvPr id="405" name="Google Shape;405;g28bb0774533_3_60"/>
            <p:cNvSpPr/>
            <p:nvPr/>
          </p:nvSpPr>
          <p:spPr>
            <a:xfrm>
              <a:off x="31750" y="31750"/>
              <a:ext cx="21019746" cy="10626596"/>
            </a:xfrm>
            <a:custGeom>
              <a:rect b="b" l="l" r="r" t="t"/>
              <a:pathLst>
                <a:path extrusionOk="0" h="10626596" w="21019746">
                  <a:moveTo>
                    <a:pt x="20927036" y="10626596"/>
                  </a:moveTo>
                  <a:lnTo>
                    <a:pt x="92710" y="10626596"/>
                  </a:lnTo>
                  <a:cubicBezTo>
                    <a:pt x="41910" y="10626596"/>
                    <a:pt x="0" y="10584686"/>
                    <a:pt x="0" y="10533886"/>
                  </a:cubicBezTo>
                  <a:lnTo>
                    <a:pt x="0" y="92710"/>
                  </a:lnTo>
                  <a:cubicBezTo>
                    <a:pt x="0" y="41910"/>
                    <a:pt x="41910" y="0"/>
                    <a:pt x="92710" y="0"/>
                  </a:cubicBezTo>
                  <a:lnTo>
                    <a:pt x="20925766" y="0"/>
                  </a:lnTo>
                  <a:cubicBezTo>
                    <a:pt x="20976566" y="0"/>
                    <a:pt x="21018477" y="41910"/>
                    <a:pt x="21018477" y="92710"/>
                  </a:cubicBezTo>
                  <a:lnTo>
                    <a:pt x="21018477" y="10532617"/>
                  </a:lnTo>
                  <a:cubicBezTo>
                    <a:pt x="21019746" y="10584686"/>
                    <a:pt x="20977836" y="10626596"/>
                    <a:pt x="20927036" y="1062659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g28bb0774533_3_60"/>
            <p:cNvSpPr/>
            <p:nvPr/>
          </p:nvSpPr>
          <p:spPr>
            <a:xfrm>
              <a:off x="0" y="0"/>
              <a:ext cx="21083246" cy="10690096"/>
            </a:xfrm>
            <a:custGeom>
              <a:rect b="b" l="l" r="r" t="t"/>
              <a:pathLst>
                <a:path extrusionOk="0" h="10690096" w="21083246">
                  <a:moveTo>
                    <a:pt x="20958786" y="59690"/>
                  </a:moveTo>
                  <a:cubicBezTo>
                    <a:pt x="20994346" y="59690"/>
                    <a:pt x="21023556" y="88900"/>
                    <a:pt x="21023556" y="124460"/>
                  </a:cubicBezTo>
                  <a:lnTo>
                    <a:pt x="21023556" y="10565636"/>
                  </a:lnTo>
                  <a:cubicBezTo>
                    <a:pt x="21023556" y="10601196"/>
                    <a:pt x="20994346" y="10630406"/>
                    <a:pt x="20958786" y="10630406"/>
                  </a:cubicBezTo>
                  <a:lnTo>
                    <a:pt x="124460" y="10630406"/>
                  </a:lnTo>
                  <a:cubicBezTo>
                    <a:pt x="88900" y="10630406"/>
                    <a:pt x="59690" y="10601196"/>
                    <a:pt x="59690" y="10565636"/>
                  </a:cubicBezTo>
                  <a:lnTo>
                    <a:pt x="59690" y="124460"/>
                  </a:lnTo>
                  <a:cubicBezTo>
                    <a:pt x="59690" y="88900"/>
                    <a:pt x="88900" y="59690"/>
                    <a:pt x="124460" y="59690"/>
                  </a:cubicBezTo>
                  <a:lnTo>
                    <a:pt x="20958786" y="59690"/>
                  </a:lnTo>
                  <a:moveTo>
                    <a:pt x="20958786" y="0"/>
                  </a:moveTo>
                  <a:lnTo>
                    <a:pt x="124460" y="0"/>
                  </a:lnTo>
                  <a:cubicBezTo>
                    <a:pt x="55880" y="0"/>
                    <a:pt x="0" y="55880"/>
                    <a:pt x="0" y="124460"/>
                  </a:cubicBezTo>
                  <a:lnTo>
                    <a:pt x="0" y="10565636"/>
                  </a:lnTo>
                  <a:cubicBezTo>
                    <a:pt x="0" y="10634217"/>
                    <a:pt x="55880" y="10690096"/>
                    <a:pt x="124460" y="10690096"/>
                  </a:cubicBezTo>
                  <a:lnTo>
                    <a:pt x="20958786" y="10690096"/>
                  </a:lnTo>
                  <a:cubicBezTo>
                    <a:pt x="21027366" y="10690096"/>
                    <a:pt x="21083246" y="10634217"/>
                    <a:pt x="21083246" y="10565636"/>
                  </a:cubicBezTo>
                  <a:lnTo>
                    <a:pt x="21083246" y="124460"/>
                  </a:lnTo>
                  <a:cubicBezTo>
                    <a:pt x="21083246" y="55880"/>
                    <a:pt x="21027366" y="0"/>
                    <a:pt x="20958786" y="0"/>
                  </a:cubicBez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07" name="Google Shape;407;g28bb0774533_3_60"/>
          <p:cNvCxnSpPr/>
          <p:nvPr/>
        </p:nvCxnSpPr>
        <p:spPr>
          <a:xfrm>
            <a:off x="1405665" y="2008847"/>
            <a:ext cx="15476700" cy="45300"/>
          </a:xfrm>
          <a:prstGeom prst="straightConnector1">
            <a:avLst/>
          </a:prstGeom>
          <a:noFill/>
          <a:ln cap="flat" cmpd="sng" w="476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8" name="Google Shape;408;g28bb0774533_3_60"/>
          <p:cNvSpPr txBox="1"/>
          <p:nvPr/>
        </p:nvSpPr>
        <p:spPr>
          <a:xfrm>
            <a:off x="4499926" y="2261411"/>
            <a:ext cx="92880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300">
                <a:solidFill>
                  <a:schemeClr val="dk1"/>
                </a:solidFill>
                <a:latin typeface="Fredoka"/>
                <a:ea typeface="Fredoka"/>
                <a:cs typeface="Fredoka"/>
                <a:sym typeface="Fredoka"/>
              </a:rPr>
              <a:t>Claudia’s HMW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409" name="Google Shape;409;g28bb0774533_3_60"/>
          <p:cNvGrpSpPr/>
          <p:nvPr/>
        </p:nvGrpSpPr>
        <p:grpSpPr>
          <a:xfrm>
            <a:off x="1825459" y="1591667"/>
            <a:ext cx="661004" cy="183794"/>
            <a:chOff x="0" y="0"/>
            <a:chExt cx="881339" cy="245059"/>
          </a:xfrm>
        </p:grpSpPr>
        <p:grpSp>
          <p:nvGrpSpPr>
            <p:cNvPr id="410" name="Google Shape;410;g28bb0774533_3_60"/>
            <p:cNvGrpSpPr/>
            <p:nvPr/>
          </p:nvGrpSpPr>
          <p:grpSpPr>
            <a:xfrm>
              <a:off x="0" y="0"/>
              <a:ext cx="245059" cy="245059"/>
              <a:chOff x="0" y="0"/>
              <a:chExt cx="812800" cy="812800"/>
            </a:xfrm>
          </p:grpSpPr>
          <p:sp>
            <p:nvSpPr>
              <p:cNvPr id="411" name="Google Shape;411;g28bb0774533_3_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8D7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g28bb0774533_3_6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3" name="Google Shape;413;g28bb0774533_3_60"/>
            <p:cNvGrpSpPr/>
            <p:nvPr/>
          </p:nvGrpSpPr>
          <p:grpSpPr>
            <a:xfrm>
              <a:off x="318439" y="0"/>
              <a:ext cx="245059" cy="245059"/>
              <a:chOff x="0" y="0"/>
              <a:chExt cx="812800" cy="812800"/>
            </a:xfrm>
          </p:grpSpPr>
          <p:sp>
            <p:nvSpPr>
              <p:cNvPr id="414" name="Google Shape;414;g28bb0774533_3_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BE50A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g28bb0774533_3_6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16" name="Google Shape;416;g28bb0774533_3_60"/>
            <p:cNvGrpSpPr/>
            <p:nvPr/>
          </p:nvGrpSpPr>
          <p:grpSpPr>
            <a:xfrm>
              <a:off x="636280" y="0"/>
              <a:ext cx="245059" cy="245059"/>
              <a:chOff x="0" y="0"/>
              <a:chExt cx="812800" cy="812800"/>
            </a:xfrm>
          </p:grpSpPr>
          <p:sp>
            <p:nvSpPr>
              <p:cNvPr id="417" name="Google Shape;417;g28bb0774533_3_6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8C6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g28bb0774533_3_60"/>
              <p:cNvSpPr txBox="1"/>
              <p:nvPr/>
            </p:nvSpPr>
            <p:spPr>
              <a:xfrm>
                <a:off x="76200" y="28575"/>
                <a:ext cx="660300" cy="708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ctr">
                  <a:lnSpc>
                    <a:spcPct val="147777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419" name="Google Shape;419;g28bb0774533_3_60"/>
          <p:cNvSpPr/>
          <p:nvPr/>
        </p:nvSpPr>
        <p:spPr>
          <a:xfrm rot="-1490110">
            <a:off x="14616875" y="1309685"/>
            <a:ext cx="2787105" cy="3035461"/>
          </a:xfrm>
          <a:custGeom>
            <a:rect b="b" l="l" r="r" t="t"/>
            <a:pathLst>
              <a:path extrusionOk="0" h="3035527" w="2787166">
                <a:moveTo>
                  <a:pt x="0" y="0"/>
                </a:moveTo>
                <a:lnTo>
                  <a:pt x="2787166" y="0"/>
                </a:lnTo>
                <a:lnTo>
                  <a:pt x="2787166" y="3035527"/>
                </a:lnTo>
                <a:lnTo>
                  <a:pt x="0" y="303552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420" name="Google Shape;420;g28bb0774533_3_60"/>
          <p:cNvSpPr/>
          <p:nvPr/>
        </p:nvSpPr>
        <p:spPr>
          <a:xfrm flipH="1" rot="5400000">
            <a:off x="934811" y="2115495"/>
            <a:ext cx="2295061" cy="2107283"/>
          </a:xfrm>
          <a:custGeom>
            <a:rect b="b" l="l" r="r" t="t"/>
            <a:pathLst>
              <a:path extrusionOk="0" h="2107283" w="2295061">
                <a:moveTo>
                  <a:pt x="0" y="2107283"/>
                </a:moveTo>
                <a:lnTo>
                  <a:pt x="2295061" y="2107283"/>
                </a:lnTo>
                <a:lnTo>
                  <a:pt x="2295061" y="0"/>
                </a:lnTo>
                <a:lnTo>
                  <a:pt x="0" y="0"/>
                </a:lnTo>
                <a:lnTo>
                  <a:pt x="0" y="2107283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pic>
        <p:nvPicPr>
          <p:cNvPr id="421" name="Google Shape;421;g28bb0774533_3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39450" y="3590650"/>
            <a:ext cx="13294374" cy="506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